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2" r:id="rId1"/>
    <p:sldMasterId id="2147483843" r:id="rId2"/>
    <p:sldMasterId id="2147483845" r:id="rId3"/>
  </p:sldMasterIdLst>
  <p:notesMasterIdLst>
    <p:notesMasterId r:id="rId15"/>
  </p:notesMasterIdLst>
  <p:sldIdLst>
    <p:sldId id="257" r:id="rId4"/>
    <p:sldId id="261" r:id="rId5"/>
    <p:sldId id="262" r:id="rId6"/>
    <p:sldId id="266" r:id="rId7"/>
    <p:sldId id="267" r:id="rId8"/>
    <p:sldId id="269" r:id="rId9"/>
    <p:sldId id="260" r:id="rId10"/>
    <p:sldId id="288" r:id="rId11"/>
    <p:sldId id="289" r:id="rId12"/>
    <p:sldId id="287" r:id="rId13"/>
    <p:sldId id="277" r:id="rId14"/>
  </p:sldIdLst>
  <p:sldSz cx="9144000" cy="5143500" type="screen16x9"/>
  <p:notesSz cx="6858000" cy="9144000"/>
  <p:embeddedFontLst>
    <p:embeddedFont>
      <p:font typeface="Avant Garde Demi SFDC" panose="020B0604020202020204" charset="0"/>
      <p:regular r:id="rId16"/>
    </p:embeddedFont>
    <p:embeddedFont>
      <p:font typeface="Calibri" panose="020F0502020204030204" pitchFamily="34" charset="0"/>
      <p:regular r:id="rId17"/>
      <p:bold r:id="rId18"/>
      <p:italic r:id="rId19"/>
      <p:boldItalic r:id="rId20"/>
    </p:embeddedFont>
    <p:embeddedFont>
      <p:font typeface="Helvetica Neue" panose="020B0604020202020204" charset="0"/>
      <p:regular r:id="rId21"/>
      <p:bold r:id="rId22"/>
      <p:italic r:id="rId23"/>
      <p:boldItalic r:id="rId24"/>
    </p:embeddedFont>
    <p:embeddedFont>
      <p:font typeface="Poppins" panose="00000500000000000000" pitchFamily="2" charset="0"/>
      <p:regular r:id="rId25"/>
      <p:bold r:id="rId26"/>
      <p:italic r:id="rId27"/>
      <p:boldItalic r:id="rId28"/>
    </p:embeddedFont>
    <p:embeddedFont>
      <p:font typeface="Poppins SemiBold" panose="00000700000000000000" pitchFamily="2" charset="0"/>
      <p:bold r:id="rId29"/>
      <p:boldItalic r:id="rId30"/>
    </p:embeddedFont>
    <p:embeddedFont>
      <p:font typeface="Questrial" pitchFamily="2"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77"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25becc4e33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25becc4e33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237b8a21f77_1_4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237b8a21f77_1_4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23145fae551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23145fae551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23145fae551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7" name="Google Shape;1997;g23145fae551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2314c1dcaad_1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2314c1dcaad_1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23145fae551_0_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23145fae551_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23145fae551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23145fae551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23145fae551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23145fae551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2314c1dcaad_1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0" name="Google Shape;1990;g2314c1dcaad_1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237b8a21f77_1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237b8a21f77_1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23145fae551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23145fae551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12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0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0.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Master" Target="../slideMasters/slideMaster3.xml"/><Relationship Id="rId6" Type="http://schemas.openxmlformats.org/officeDocument/2006/relationships/image" Target="../media/image110.png"/><Relationship Id="rId5" Type="http://schemas.openxmlformats.org/officeDocument/2006/relationships/image" Target="../media/image34.pn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1.png"/><Relationship Id="rId1" Type="http://schemas.openxmlformats.org/officeDocument/2006/relationships/slideMaster" Target="../slideMasters/slideMaster3.xml"/><Relationship Id="rId4" Type="http://schemas.openxmlformats.org/officeDocument/2006/relationships/image" Target="../media/image1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10.png"/><Relationship Id="rId21" Type="http://schemas.openxmlformats.org/officeDocument/2006/relationships/image" Target="../media/image26.png"/><Relationship Id="rId7" Type="http://schemas.openxmlformats.org/officeDocument/2006/relationships/image" Target="../media/image14.png"/><Relationship Id="rId12" Type="http://schemas.openxmlformats.org/officeDocument/2006/relationships/image" Target="../media/image18.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9.png"/><Relationship Id="rId16" Type="http://schemas.openxmlformats.org/officeDocument/2006/relationships/image" Target="../media/image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7.png"/><Relationship Id="rId24" Type="http://schemas.openxmlformats.org/officeDocument/2006/relationships/image" Target="../media/image29.png"/><Relationship Id="rId5" Type="http://schemas.openxmlformats.org/officeDocument/2006/relationships/image" Target="../media/image12.png"/><Relationship Id="rId15" Type="http://schemas.openxmlformats.org/officeDocument/2006/relationships/image" Target="../media/image21.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6.png"/><Relationship Id="rId19"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24.png"/><Relationship Id="rId2" Type="http://schemas.openxmlformats.org/officeDocument/2006/relationships/image" Target="../media/image45.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40.png"/><Relationship Id="rId4" Type="http://schemas.openxmlformats.org/officeDocument/2006/relationships/image" Target="../media/image3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4.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4.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Master" Target="../slideMasters/slideMaster2.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1.png"/><Relationship Id="rId9"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40.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0.png"/><Relationship Id="rId3" Type="http://schemas.openxmlformats.org/officeDocument/2006/relationships/image" Target="../media/image23.png"/><Relationship Id="rId7" Type="http://schemas.openxmlformats.org/officeDocument/2006/relationships/image" Target="../media/image12.png"/><Relationship Id="rId12"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35.png"/><Relationship Id="rId11" Type="http://schemas.openxmlformats.org/officeDocument/2006/relationships/image" Target="../media/image1.png"/><Relationship Id="rId5" Type="http://schemas.openxmlformats.org/officeDocument/2006/relationships/image" Target="../media/image9.png"/><Relationship Id="rId15" Type="http://schemas.openxmlformats.org/officeDocument/2006/relationships/image" Target="../media/image61.png"/><Relationship Id="rId10" Type="http://schemas.openxmlformats.org/officeDocument/2006/relationships/image" Target="../media/image41.png"/><Relationship Id="rId4" Type="http://schemas.openxmlformats.org/officeDocument/2006/relationships/image" Target="../media/image24.png"/><Relationship Id="rId9" Type="http://schemas.openxmlformats.org/officeDocument/2006/relationships/image" Target="../media/image34.png"/><Relationship Id="rId14" Type="http://schemas.openxmlformats.org/officeDocument/2006/relationships/image" Target="../media/image5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7.png"/><Relationship Id="rId7"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Master" Target="../slideMasters/slideMaster3.xml"/><Relationship Id="rId6" Type="http://schemas.openxmlformats.org/officeDocument/2006/relationships/image" Target="../media/image60.png"/><Relationship Id="rId5" Type="http://schemas.openxmlformats.org/officeDocument/2006/relationships/image" Target="../media/image41.png"/><Relationship Id="rId4" Type="http://schemas.openxmlformats.org/officeDocument/2006/relationships/image" Target="../media/image61.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image" Target="../media/image67.png"/><Relationship Id="rId1" Type="http://schemas.openxmlformats.org/officeDocument/2006/relationships/slideMaster" Target="../slideMasters/slideMaster3.xml"/><Relationship Id="rId6" Type="http://schemas.openxmlformats.org/officeDocument/2006/relationships/image" Target="../media/image41.png"/><Relationship Id="rId5" Type="http://schemas.openxmlformats.org/officeDocument/2006/relationships/image" Target="../media/image68.png"/><Relationship Id="rId4" Type="http://schemas.openxmlformats.org/officeDocument/2006/relationships/image" Target="../media/image6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Master" Target="../slideMasters/slideMaster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Master" Target="../slideMasters/slideMaster3.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2.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Master" Target="../slideMasters/slideMaster3.xml"/><Relationship Id="rId5" Type="http://schemas.openxmlformats.org/officeDocument/2006/relationships/image" Target="../media/image84.png"/><Relationship Id="rId4" Type="http://schemas.openxmlformats.org/officeDocument/2006/relationships/image" Target="../media/image8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86.png"/><Relationship Id="rId4" Type="http://schemas.openxmlformats.org/officeDocument/2006/relationships/image" Target="../media/image8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89.png"/><Relationship Id="rId4" Type="http://schemas.openxmlformats.org/officeDocument/2006/relationships/image" Target="../media/image8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3.xml"/><Relationship Id="rId4" Type="http://schemas.openxmlformats.org/officeDocument/2006/relationships/image" Target="../media/image5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3.xml"/><Relationship Id="rId4" Type="http://schemas.openxmlformats.org/officeDocument/2006/relationships/image" Target="../media/image5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9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9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9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9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0.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0.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0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36.png"/><Relationship Id="rId5" Type="http://schemas.openxmlformats.org/officeDocument/2006/relationships/image" Target="../media/image49.png"/><Relationship Id="rId4" Type="http://schemas.openxmlformats.org/officeDocument/2006/relationships/image" Target="../media/image10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M1 - Middle - C">
  <p:cSld name="Basic_4_1_3_1_2_2_1_1">
    <p:spTree>
      <p:nvGrpSpPr>
        <p:cNvPr id="1" name="Shape 1839"/>
        <p:cNvGrpSpPr/>
        <p:nvPr/>
      </p:nvGrpSpPr>
      <p:grpSpPr>
        <a:xfrm>
          <a:off x="0" y="0"/>
          <a:ext cx="0" cy="0"/>
          <a:chOff x="0" y="0"/>
          <a:chExt cx="0" cy="0"/>
        </a:xfrm>
      </p:grpSpPr>
      <p:sp>
        <p:nvSpPr>
          <p:cNvPr id="1840" name="Google Shape;1840;p188"/>
          <p:cNvSpPr txBox="1">
            <a:spLocks noGrp="1"/>
          </p:cNvSpPr>
          <p:nvPr>
            <p:ph type="body" idx="1"/>
          </p:nvPr>
        </p:nvSpPr>
        <p:spPr>
          <a:xfrm>
            <a:off x="432169"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841" name="Google Shape;1841;p188"/>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842" name="Google Shape;1842;p188"/>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843" name="Google Shape;1843;p188"/>
          <p:cNvSpPr/>
          <p:nvPr/>
        </p:nvSpPr>
        <p:spPr>
          <a:xfrm>
            <a:off x="2226889" y="1159650"/>
            <a:ext cx="4690200" cy="4689000"/>
          </a:xfrm>
          <a:prstGeom prst="chord">
            <a:avLst>
              <a:gd name="adj1" fmla="val 9522310"/>
              <a:gd name="adj2" fmla="val 1270023"/>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844" name="Google Shape;1844;p188"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845" name="Google Shape;1845;p188"/>
          <p:cNvPicPr preferRelativeResize="0"/>
          <p:nvPr/>
        </p:nvPicPr>
        <p:blipFill>
          <a:blip r:embed="rId3">
            <a:alphaModFix/>
          </a:blip>
          <a:stretch>
            <a:fillRect/>
          </a:stretch>
        </p:blipFill>
        <p:spPr>
          <a:xfrm>
            <a:off x="2112344" y="3955610"/>
            <a:ext cx="1666069" cy="606731"/>
          </a:xfrm>
          <a:prstGeom prst="rect">
            <a:avLst/>
          </a:prstGeom>
          <a:noFill/>
          <a:ln>
            <a:noFill/>
          </a:ln>
        </p:spPr>
      </p:pic>
      <p:pic>
        <p:nvPicPr>
          <p:cNvPr id="1846" name="Google Shape;1846;p188"/>
          <p:cNvPicPr preferRelativeResize="0"/>
          <p:nvPr/>
        </p:nvPicPr>
        <p:blipFill>
          <a:blip r:embed="rId4">
            <a:alphaModFix/>
          </a:blip>
          <a:stretch>
            <a:fillRect/>
          </a:stretch>
        </p:blipFill>
        <p:spPr>
          <a:xfrm>
            <a:off x="5465980" y="3960819"/>
            <a:ext cx="2399683" cy="596292"/>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M1 - Middle - A">
  <p:cSld name="Basic_4_1_3_1_2_2_1_1_1">
    <p:spTree>
      <p:nvGrpSpPr>
        <p:cNvPr id="1" name="Shape 1847"/>
        <p:cNvGrpSpPr/>
        <p:nvPr/>
      </p:nvGrpSpPr>
      <p:grpSpPr>
        <a:xfrm>
          <a:off x="0" y="0"/>
          <a:ext cx="0" cy="0"/>
          <a:chOff x="0" y="0"/>
          <a:chExt cx="0" cy="0"/>
        </a:xfrm>
      </p:grpSpPr>
      <p:sp>
        <p:nvSpPr>
          <p:cNvPr id="1848" name="Google Shape;1848;p189"/>
          <p:cNvSpPr txBox="1">
            <a:spLocks noGrp="1"/>
          </p:cNvSpPr>
          <p:nvPr>
            <p:ph type="body" idx="1"/>
          </p:nvPr>
        </p:nvSpPr>
        <p:spPr>
          <a:xfrm>
            <a:off x="432169"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849" name="Google Shape;1849;p189"/>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850" name="Google Shape;1850;p189"/>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851" name="Google Shape;1851;p189"/>
          <p:cNvSpPr/>
          <p:nvPr/>
        </p:nvSpPr>
        <p:spPr>
          <a:xfrm>
            <a:off x="2918269" y="1482577"/>
            <a:ext cx="3307500" cy="3242400"/>
          </a:xfrm>
          <a:prstGeom prst="chord">
            <a:avLst>
              <a:gd name="adj1" fmla="val 7068174"/>
              <a:gd name="adj2" fmla="val 3639487"/>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852" name="Google Shape;1852;p189"/>
          <p:cNvPicPr preferRelativeResize="0"/>
          <p:nvPr/>
        </p:nvPicPr>
        <p:blipFill>
          <a:blip r:embed="rId2">
            <a:alphaModFix/>
          </a:blip>
          <a:stretch>
            <a:fillRect/>
          </a:stretch>
        </p:blipFill>
        <p:spPr>
          <a:xfrm>
            <a:off x="2968840" y="2239715"/>
            <a:ext cx="3629288" cy="2332200"/>
          </a:xfrm>
          <a:prstGeom prst="rect">
            <a:avLst/>
          </a:prstGeom>
          <a:noFill/>
          <a:ln>
            <a:noFill/>
          </a:ln>
        </p:spPr>
      </p:pic>
      <p:sp>
        <p:nvSpPr>
          <p:cNvPr id="1853" name="Google Shape;1853;p189"/>
          <p:cNvSpPr/>
          <p:nvPr/>
        </p:nvSpPr>
        <p:spPr>
          <a:xfrm>
            <a:off x="2834407" y="4562775"/>
            <a:ext cx="3510300" cy="5808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854" name="Google Shape;1854;p189" descr="pasted-image.pdf"/>
          <p:cNvPicPr preferRelativeResize="0"/>
          <p:nvPr/>
        </p:nvPicPr>
        <p:blipFill rotWithShape="1">
          <a:blip r:embed="rId3">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K1 - Speaker Slide - A 1">
  <p:cSld name="CUSTOM_3_2">
    <p:spTree>
      <p:nvGrpSpPr>
        <p:cNvPr id="1" name="Shape 1855"/>
        <p:cNvGrpSpPr/>
        <p:nvPr/>
      </p:nvGrpSpPr>
      <p:grpSpPr>
        <a:xfrm>
          <a:off x="0" y="0"/>
          <a:ext cx="0" cy="0"/>
          <a:chOff x="0" y="0"/>
          <a:chExt cx="0" cy="0"/>
        </a:xfrm>
      </p:grpSpPr>
      <p:sp>
        <p:nvSpPr>
          <p:cNvPr id="1856" name="Google Shape;1856;p190"/>
          <p:cNvSpPr txBox="1">
            <a:spLocks noGrp="1"/>
          </p:cNvSpPr>
          <p:nvPr>
            <p:ph type="title"/>
          </p:nvPr>
        </p:nvSpPr>
        <p:spPr>
          <a:xfrm>
            <a:off x="432169" y="1776222"/>
            <a:ext cx="4733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sz="2400"/>
            </a:lvl1pPr>
            <a:lvl2pPr lvl="1"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857" name="Google Shape;1857;p190"/>
          <p:cNvSpPr txBox="1">
            <a:spLocks noGrp="1"/>
          </p:cNvSpPr>
          <p:nvPr>
            <p:ph type="subTitle" idx="1"/>
          </p:nvPr>
        </p:nvSpPr>
        <p:spPr>
          <a:xfrm>
            <a:off x="432169" y="3058668"/>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
        <p:nvSpPr>
          <p:cNvPr id="1858" name="Google Shape;1858;p190"/>
          <p:cNvSpPr/>
          <p:nvPr/>
        </p:nvSpPr>
        <p:spPr>
          <a:xfrm>
            <a:off x="4702700" y="-338"/>
            <a:ext cx="4445740" cy="447303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859" name="Google Shape;1859;p190"/>
          <p:cNvPicPr preferRelativeResize="0"/>
          <p:nvPr/>
        </p:nvPicPr>
        <p:blipFill rotWithShape="1">
          <a:blip r:embed="rId2">
            <a:alphaModFix amt="40000"/>
          </a:blip>
          <a:srcRect l="45355"/>
          <a:stretch/>
        </p:blipFill>
        <p:spPr>
          <a:xfrm flipH="1">
            <a:off x="6918677" y="1083656"/>
            <a:ext cx="2229730" cy="2990869"/>
          </a:xfrm>
          <a:prstGeom prst="rect">
            <a:avLst/>
          </a:prstGeom>
          <a:noFill/>
          <a:ln>
            <a:noFill/>
          </a:ln>
        </p:spPr>
      </p:pic>
      <p:pic>
        <p:nvPicPr>
          <p:cNvPr id="1860" name="Google Shape;1860;p190"/>
          <p:cNvPicPr preferRelativeResize="0"/>
          <p:nvPr/>
        </p:nvPicPr>
        <p:blipFill>
          <a:blip r:embed="rId3">
            <a:alphaModFix/>
          </a:blip>
          <a:stretch>
            <a:fillRect/>
          </a:stretch>
        </p:blipFill>
        <p:spPr>
          <a:xfrm rot="-6368313">
            <a:off x="6396732" y="3278765"/>
            <a:ext cx="904018" cy="994404"/>
          </a:xfrm>
          <a:prstGeom prst="rect">
            <a:avLst/>
          </a:prstGeom>
          <a:noFill/>
          <a:ln>
            <a:noFill/>
          </a:ln>
        </p:spPr>
      </p:pic>
      <p:pic>
        <p:nvPicPr>
          <p:cNvPr id="1861" name="Google Shape;1861;p190" descr="pasted-image.pdf"/>
          <p:cNvPicPr preferRelativeResize="0"/>
          <p:nvPr/>
        </p:nvPicPr>
        <p:blipFill rotWithShape="1">
          <a:blip r:embed="rId4">
            <a:alphaModFix/>
          </a:blip>
          <a:srcRect/>
          <a:stretch/>
        </p:blipFill>
        <p:spPr>
          <a:xfrm>
            <a:off x="8275084" y="424095"/>
            <a:ext cx="476800" cy="333821"/>
          </a:xfrm>
          <a:prstGeom prst="rect">
            <a:avLst/>
          </a:prstGeom>
          <a:noFill/>
          <a:ln>
            <a:noFill/>
          </a:ln>
        </p:spPr>
      </p:pic>
      <p:sp>
        <p:nvSpPr>
          <p:cNvPr id="1862" name="Google Shape;1862;p190"/>
          <p:cNvSpPr>
            <a:spLocks noGrp="1"/>
          </p:cNvSpPr>
          <p:nvPr>
            <p:ph type="pic" idx="2"/>
          </p:nvPr>
        </p:nvSpPr>
        <p:spPr>
          <a:xfrm>
            <a:off x="4725293" y="922313"/>
            <a:ext cx="2746500" cy="2746500"/>
          </a:xfrm>
          <a:prstGeom prst="ellipse">
            <a:avLst/>
          </a:prstGeom>
          <a:noFill/>
          <a:ln>
            <a:noFill/>
          </a:ln>
        </p:spPr>
      </p:sp>
      <p:sp>
        <p:nvSpPr>
          <p:cNvPr id="1863" name="Google Shape;1863;p190"/>
          <p:cNvSpPr>
            <a:spLocks noGrp="1"/>
          </p:cNvSpPr>
          <p:nvPr>
            <p:ph type="pic" idx="3"/>
          </p:nvPr>
        </p:nvSpPr>
        <p:spPr>
          <a:xfrm>
            <a:off x="6760948" y="2814788"/>
            <a:ext cx="854100" cy="854100"/>
          </a:xfrm>
          <a:prstGeom prst="ellipse">
            <a:avLst/>
          </a:prstGeom>
          <a:noFill/>
          <a:ln w="114300" cap="flat" cmpd="sng">
            <a:solidFill>
              <a:schemeClr val="lt1"/>
            </a:solidFill>
            <a:prstDash val="solid"/>
            <a:round/>
            <a:headEnd type="none" w="sm" len="sm"/>
            <a:tailEnd type="none" w="sm" len="sm"/>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K2 - Speaker Slide - A 1">
  <p:cSld name="CUSTOM_3_1_2">
    <p:spTree>
      <p:nvGrpSpPr>
        <p:cNvPr id="1" name="Shape 1864"/>
        <p:cNvGrpSpPr/>
        <p:nvPr/>
      </p:nvGrpSpPr>
      <p:grpSpPr>
        <a:xfrm>
          <a:off x="0" y="0"/>
          <a:ext cx="0" cy="0"/>
          <a:chOff x="0" y="0"/>
          <a:chExt cx="0" cy="0"/>
        </a:xfrm>
      </p:grpSpPr>
      <p:sp>
        <p:nvSpPr>
          <p:cNvPr id="1865" name="Google Shape;1865;p191"/>
          <p:cNvSpPr txBox="1">
            <a:spLocks noGrp="1"/>
          </p:cNvSpPr>
          <p:nvPr>
            <p:ph type="title"/>
          </p:nvPr>
        </p:nvSpPr>
        <p:spPr>
          <a:xfrm>
            <a:off x="432169" y="543128"/>
            <a:ext cx="4733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a:lvl1pPr>
            <a:lvl2pPr lvl="1" algn="l" rtl="0">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866" name="Google Shape;1866;p191"/>
          <p:cNvSpPr txBox="1">
            <a:spLocks noGrp="1"/>
          </p:cNvSpPr>
          <p:nvPr>
            <p:ph type="subTitle" idx="1"/>
          </p:nvPr>
        </p:nvSpPr>
        <p:spPr>
          <a:xfrm>
            <a:off x="432169" y="1825574"/>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
        <p:nvSpPr>
          <p:cNvPr id="1867" name="Google Shape;1867;p191"/>
          <p:cNvSpPr txBox="1">
            <a:spLocks noGrp="1"/>
          </p:cNvSpPr>
          <p:nvPr>
            <p:ph type="title" idx="2"/>
          </p:nvPr>
        </p:nvSpPr>
        <p:spPr>
          <a:xfrm>
            <a:off x="1053312" y="2711510"/>
            <a:ext cx="4733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a:lvl1pPr>
            <a:lvl2pPr lvl="1" algn="l" rtl="0">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868" name="Google Shape;1868;p191"/>
          <p:cNvSpPr txBox="1">
            <a:spLocks noGrp="1"/>
          </p:cNvSpPr>
          <p:nvPr>
            <p:ph type="subTitle" idx="3"/>
          </p:nvPr>
        </p:nvSpPr>
        <p:spPr>
          <a:xfrm>
            <a:off x="1053312" y="3993956"/>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
        <p:nvSpPr>
          <p:cNvPr id="1869" name="Google Shape;1869;p191"/>
          <p:cNvSpPr/>
          <p:nvPr/>
        </p:nvSpPr>
        <p:spPr>
          <a:xfrm>
            <a:off x="4702700" y="-338"/>
            <a:ext cx="4445740" cy="447303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870" name="Google Shape;1870;p191"/>
          <p:cNvPicPr preferRelativeResize="0"/>
          <p:nvPr/>
        </p:nvPicPr>
        <p:blipFill>
          <a:blip r:embed="rId2">
            <a:alphaModFix/>
          </a:blip>
          <a:stretch>
            <a:fillRect/>
          </a:stretch>
        </p:blipFill>
        <p:spPr>
          <a:xfrm rot="866541">
            <a:off x="4437869" y="279272"/>
            <a:ext cx="904221" cy="994182"/>
          </a:xfrm>
          <a:prstGeom prst="rect">
            <a:avLst/>
          </a:prstGeom>
          <a:noFill/>
          <a:ln>
            <a:noFill/>
          </a:ln>
        </p:spPr>
      </p:pic>
      <p:pic>
        <p:nvPicPr>
          <p:cNvPr id="1871" name="Google Shape;1871;p191"/>
          <p:cNvPicPr preferRelativeResize="0"/>
          <p:nvPr/>
        </p:nvPicPr>
        <p:blipFill rotWithShape="1">
          <a:blip r:embed="rId3">
            <a:alphaModFix amt="40000"/>
          </a:blip>
          <a:srcRect l="45462"/>
          <a:stretch/>
        </p:blipFill>
        <p:spPr>
          <a:xfrm flipH="1">
            <a:off x="6918676" y="1083656"/>
            <a:ext cx="2225324" cy="2990869"/>
          </a:xfrm>
          <a:prstGeom prst="rect">
            <a:avLst/>
          </a:prstGeom>
          <a:noFill/>
          <a:ln>
            <a:noFill/>
          </a:ln>
        </p:spPr>
      </p:pic>
      <p:pic>
        <p:nvPicPr>
          <p:cNvPr id="1872" name="Google Shape;1872;p191" descr="pasted-image.pdf"/>
          <p:cNvPicPr preferRelativeResize="0"/>
          <p:nvPr/>
        </p:nvPicPr>
        <p:blipFill rotWithShape="1">
          <a:blip r:embed="rId4">
            <a:alphaModFix/>
          </a:blip>
          <a:srcRect/>
          <a:stretch/>
        </p:blipFill>
        <p:spPr>
          <a:xfrm>
            <a:off x="8275084" y="424095"/>
            <a:ext cx="476800" cy="333821"/>
          </a:xfrm>
          <a:prstGeom prst="rect">
            <a:avLst/>
          </a:prstGeom>
          <a:noFill/>
          <a:ln>
            <a:noFill/>
          </a:ln>
        </p:spPr>
      </p:pic>
      <p:sp>
        <p:nvSpPr>
          <p:cNvPr id="1873" name="Google Shape;1873;p191"/>
          <p:cNvSpPr>
            <a:spLocks noGrp="1"/>
          </p:cNvSpPr>
          <p:nvPr>
            <p:ph type="pic" idx="4"/>
          </p:nvPr>
        </p:nvSpPr>
        <p:spPr>
          <a:xfrm>
            <a:off x="4592979" y="615181"/>
            <a:ext cx="2096400" cy="2096400"/>
          </a:xfrm>
          <a:prstGeom prst="ellipse">
            <a:avLst/>
          </a:prstGeom>
          <a:noFill/>
          <a:ln>
            <a:noFill/>
          </a:ln>
        </p:spPr>
      </p:sp>
      <p:sp>
        <p:nvSpPr>
          <p:cNvPr id="1874" name="Google Shape;1874;p191"/>
          <p:cNvSpPr>
            <a:spLocks noGrp="1"/>
          </p:cNvSpPr>
          <p:nvPr>
            <p:ph type="pic" idx="5"/>
          </p:nvPr>
        </p:nvSpPr>
        <p:spPr>
          <a:xfrm>
            <a:off x="4682569" y="688500"/>
            <a:ext cx="505200" cy="505200"/>
          </a:xfrm>
          <a:prstGeom prst="ellipse">
            <a:avLst/>
          </a:prstGeom>
          <a:noFill/>
          <a:ln w="76200" cap="flat" cmpd="sng">
            <a:solidFill>
              <a:schemeClr val="lt1"/>
            </a:solidFill>
            <a:prstDash val="solid"/>
            <a:round/>
            <a:headEnd type="none" w="sm" len="sm"/>
            <a:tailEnd type="none" w="sm" len="sm"/>
          </a:ln>
        </p:spPr>
      </p:sp>
      <p:pic>
        <p:nvPicPr>
          <p:cNvPr id="1875" name="Google Shape;1875;p191"/>
          <p:cNvPicPr preferRelativeResize="0"/>
          <p:nvPr/>
        </p:nvPicPr>
        <p:blipFill>
          <a:blip r:embed="rId2">
            <a:alphaModFix/>
          </a:blip>
          <a:stretch>
            <a:fillRect/>
          </a:stretch>
        </p:blipFill>
        <p:spPr>
          <a:xfrm rot="-866541" flipH="1">
            <a:off x="7802833" y="2040497"/>
            <a:ext cx="904221" cy="994182"/>
          </a:xfrm>
          <a:prstGeom prst="rect">
            <a:avLst/>
          </a:prstGeom>
          <a:noFill/>
          <a:ln>
            <a:noFill/>
          </a:ln>
        </p:spPr>
      </p:pic>
      <p:sp>
        <p:nvSpPr>
          <p:cNvPr id="1876" name="Google Shape;1876;p191"/>
          <p:cNvSpPr>
            <a:spLocks noGrp="1"/>
          </p:cNvSpPr>
          <p:nvPr>
            <p:ph type="pic" idx="6"/>
          </p:nvPr>
        </p:nvSpPr>
        <p:spPr>
          <a:xfrm>
            <a:off x="6486941" y="2376406"/>
            <a:ext cx="2096400" cy="2096400"/>
          </a:xfrm>
          <a:prstGeom prst="ellipse">
            <a:avLst/>
          </a:prstGeom>
          <a:noFill/>
          <a:ln>
            <a:noFill/>
          </a:ln>
        </p:spPr>
      </p:sp>
      <p:sp>
        <p:nvSpPr>
          <p:cNvPr id="1877" name="Google Shape;1877;p191"/>
          <p:cNvSpPr>
            <a:spLocks noGrp="1"/>
          </p:cNvSpPr>
          <p:nvPr>
            <p:ph type="pic" idx="7"/>
          </p:nvPr>
        </p:nvSpPr>
        <p:spPr>
          <a:xfrm>
            <a:off x="8002315" y="2449725"/>
            <a:ext cx="505200" cy="5052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K1 - Speaker Slide - B 1">
  <p:cSld name="CUSTOM_3_1_1_2">
    <p:spTree>
      <p:nvGrpSpPr>
        <p:cNvPr id="1" name="Shape 1878"/>
        <p:cNvGrpSpPr/>
        <p:nvPr/>
      </p:nvGrpSpPr>
      <p:grpSpPr>
        <a:xfrm>
          <a:off x="0" y="0"/>
          <a:ext cx="0" cy="0"/>
          <a:chOff x="0" y="0"/>
          <a:chExt cx="0" cy="0"/>
        </a:xfrm>
      </p:grpSpPr>
      <p:sp>
        <p:nvSpPr>
          <p:cNvPr id="1879" name="Google Shape;1879;p192"/>
          <p:cNvSpPr/>
          <p:nvPr/>
        </p:nvSpPr>
        <p:spPr>
          <a:xfrm>
            <a:off x="4702700" y="-338"/>
            <a:ext cx="4445740" cy="447303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880" name="Google Shape;1880;p192"/>
          <p:cNvPicPr preferRelativeResize="0"/>
          <p:nvPr/>
        </p:nvPicPr>
        <p:blipFill rotWithShape="1">
          <a:blip r:embed="rId2">
            <a:alphaModFix amt="40000"/>
          </a:blip>
          <a:srcRect l="45462"/>
          <a:stretch/>
        </p:blipFill>
        <p:spPr>
          <a:xfrm flipH="1">
            <a:off x="6918676" y="1083656"/>
            <a:ext cx="2225324" cy="2990869"/>
          </a:xfrm>
          <a:prstGeom prst="rect">
            <a:avLst/>
          </a:prstGeom>
          <a:noFill/>
          <a:ln>
            <a:noFill/>
          </a:ln>
        </p:spPr>
      </p:pic>
      <p:pic>
        <p:nvPicPr>
          <p:cNvPr id="1881" name="Google Shape;1881;p192"/>
          <p:cNvPicPr preferRelativeResize="0"/>
          <p:nvPr/>
        </p:nvPicPr>
        <p:blipFill>
          <a:blip r:embed="rId3">
            <a:alphaModFix/>
          </a:blip>
          <a:stretch>
            <a:fillRect/>
          </a:stretch>
        </p:blipFill>
        <p:spPr>
          <a:xfrm rot="-6368313">
            <a:off x="6396732" y="3278765"/>
            <a:ext cx="904018" cy="994404"/>
          </a:xfrm>
          <a:prstGeom prst="rect">
            <a:avLst/>
          </a:prstGeom>
          <a:noFill/>
          <a:ln>
            <a:noFill/>
          </a:ln>
        </p:spPr>
      </p:pic>
      <p:pic>
        <p:nvPicPr>
          <p:cNvPr id="1882" name="Google Shape;1882;p192" descr="pasted-image.pdf"/>
          <p:cNvPicPr preferRelativeResize="0"/>
          <p:nvPr/>
        </p:nvPicPr>
        <p:blipFill rotWithShape="1">
          <a:blip r:embed="rId4">
            <a:alphaModFix/>
          </a:blip>
          <a:srcRect/>
          <a:stretch/>
        </p:blipFill>
        <p:spPr>
          <a:xfrm>
            <a:off x="8275084" y="424095"/>
            <a:ext cx="476800" cy="333821"/>
          </a:xfrm>
          <a:prstGeom prst="rect">
            <a:avLst/>
          </a:prstGeom>
          <a:noFill/>
          <a:ln>
            <a:noFill/>
          </a:ln>
        </p:spPr>
      </p:pic>
      <p:sp>
        <p:nvSpPr>
          <p:cNvPr id="1883" name="Google Shape;1883;p192"/>
          <p:cNvSpPr>
            <a:spLocks noGrp="1"/>
          </p:cNvSpPr>
          <p:nvPr>
            <p:ph type="pic" idx="2"/>
          </p:nvPr>
        </p:nvSpPr>
        <p:spPr>
          <a:xfrm>
            <a:off x="4725293" y="922313"/>
            <a:ext cx="2746500" cy="2746500"/>
          </a:xfrm>
          <a:prstGeom prst="ellipse">
            <a:avLst/>
          </a:prstGeom>
          <a:noFill/>
          <a:ln>
            <a:noFill/>
          </a:ln>
        </p:spPr>
      </p:sp>
      <p:sp>
        <p:nvSpPr>
          <p:cNvPr id="1884" name="Google Shape;1884;p192"/>
          <p:cNvSpPr>
            <a:spLocks noGrp="1"/>
          </p:cNvSpPr>
          <p:nvPr>
            <p:ph type="pic" idx="3"/>
          </p:nvPr>
        </p:nvSpPr>
        <p:spPr>
          <a:xfrm>
            <a:off x="6760948" y="2814788"/>
            <a:ext cx="854100" cy="854100"/>
          </a:xfrm>
          <a:prstGeom prst="ellipse">
            <a:avLst/>
          </a:prstGeom>
          <a:noFill/>
          <a:ln w="114300" cap="flat" cmpd="sng">
            <a:solidFill>
              <a:schemeClr val="lt1"/>
            </a:solidFill>
            <a:prstDash val="solid"/>
            <a:round/>
            <a:headEnd type="none" w="sm" len="sm"/>
            <a:tailEnd type="none" w="sm" len="sm"/>
          </a:ln>
        </p:spPr>
      </p:sp>
      <p:sp>
        <p:nvSpPr>
          <p:cNvPr id="1885" name="Google Shape;1885;p192"/>
          <p:cNvSpPr txBox="1">
            <a:spLocks noGrp="1"/>
          </p:cNvSpPr>
          <p:nvPr>
            <p:ph type="title"/>
          </p:nvPr>
        </p:nvSpPr>
        <p:spPr>
          <a:xfrm>
            <a:off x="432169" y="1776222"/>
            <a:ext cx="4733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a:lvl1pPr>
            <a:lvl2pPr lvl="1" algn="l" rtl="0">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886" name="Google Shape;1886;p192"/>
          <p:cNvSpPr txBox="1">
            <a:spLocks noGrp="1"/>
          </p:cNvSpPr>
          <p:nvPr>
            <p:ph type="subTitle" idx="1"/>
          </p:nvPr>
        </p:nvSpPr>
        <p:spPr>
          <a:xfrm>
            <a:off x="432169" y="3058668"/>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L1 - Panelist Slide - 3-Up">
  <p:cSld name="Basic_4_1_1_1_1_1_1_2_1_1_3">
    <p:spTree>
      <p:nvGrpSpPr>
        <p:cNvPr id="1" name="Shape 1887"/>
        <p:cNvGrpSpPr/>
        <p:nvPr/>
      </p:nvGrpSpPr>
      <p:grpSpPr>
        <a:xfrm>
          <a:off x="0" y="0"/>
          <a:ext cx="0" cy="0"/>
          <a:chOff x="0" y="0"/>
          <a:chExt cx="0" cy="0"/>
        </a:xfrm>
      </p:grpSpPr>
      <p:sp>
        <p:nvSpPr>
          <p:cNvPr id="1888" name="Google Shape;1888;p193"/>
          <p:cNvSpPr txBox="1">
            <a:spLocks noGrp="1"/>
          </p:cNvSpPr>
          <p:nvPr>
            <p:ph type="body" idx="1"/>
          </p:nvPr>
        </p:nvSpPr>
        <p:spPr>
          <a:xfrm>
            <a:off x="432169" y="4880775"/>
            <a:ext cx="50733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889" name="Google Shape;1889;p193"/>
          <p:cNvSpPr txBox="1">
            <a:spLocks noGrp="1"/>
          </p:cNvSpPr>
          <p:nvPr>
            <p:ph type="body" idx="2"/>
          </p:nvPr>
        </p:nvSpPr>
        <p:spPr>
          <a:xfrm>
            <a:off x="3265258" y="3717036"/>
            <a:ext cx="2613600" cy="8574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890" name="Google Shape;1890;p193"/>
          <p:cNvSpPr txBox="1">
            <a:spLocks noGrp="1"/>
          </p:cNvSpPr>
          <p:nvPr>
            <p:ph type="body" idx="3"/>
          </p:nvPr>
        </p:nvSpPr>
        <p:spPr>
          <a:xfrm>
            <a:off x="432167" y="3717036"/>
            <a:ext cx="2613600" cy="8574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891" name="Google Shape;1891;p193"/>
          <p:cNvSpPr>
            <a:spLocks noGrp="1"/>
          </p:cNvSpPr>
          <p:nvPr>
            <p:ph type="pic" idx="4"/>
          </p:nvPr>
        </p:nvSpPr>
        <p:spPr>
          <a:xfrm>
            <a:off x="690217" y="1440113"/>
            <a:ext cx="2096400" cy="2096400"/>
          </a:xfrm>
          <a:prstGeom prst="ellipse">
            <a:avLst/>
          </a:prstGeom>
          <a:noFill/>
          <a:ln>
            <a:noFill/>
          </a:ln>
        </p:spPr>
      </p:sp>
      <p:sp>
        <p:nvSpPr>
          <p:cNvPr id="1892" name="Google Shape;1892;p193"/>
          <p:cNvSpPr>
            <a:spLocks noGrp="1"/>
          </p:cNvSpPr>
          <p:nvPr>
            <p:ph type="pic" idx="5"/>
          </p:nvPr>
        </p:nvSpPr>
        <p:spPr>
          <a:xfrm>
            <a:off x="3523564" y="1440113"/>
            <a:ext cx="2096400" cy="2096400"/>
          </a:xfrm>
          <a:prstGeom prst="ellipse">
            <a:avLst/>
          </a:prstGeom>
          <a:noFill/>
          <a:ln>
            <a:noFill/>
          </a:ln>
        </p:spPr>
      </p:sp>
      <p:sp>
        <p:nvSpPr>
          <p:cNvPr id="1893" name="Google Shape;1893;p193"/>
          <p:cNvSpPr>
            <a:spLocks noGrp="1"/>
          </p:cNvSpPr>
          <p:nvPr>
            <p:ph type="pic" idx="6"/>
          </p:nvPr>
        </p:nvSpPr>
        <p:spPr>
          <a:xfrm>
            <a:off x="6356283" y="1440113"/>
            <a:ext cx="2096400" cy="2096400"/>
          </a:xfrm>
          <a:prstGeom prst="ellipse">
            <a:avLst/>
          </a:prstGeom>
          <a:noFill/>
          <a:ln>
            <a:noFill/>
          </a:ln>
        </p:spPr>
      </p:sp>
      <p:pic>
        <p:nvPicPr>
          <p:cNvPr id="1894" name="Google Shape;1894;p193"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895" name="Google Shape;1895;p193"/>
          <p:cNvSpPr txBox="1">
            <a:spLocks noGrp="1"/>
          </p:cNvSpPr>
          <p:nvPr>
            <p:ph type="subTitle" idx="7"/>
          </p:nvPr>
        </p:nvSpPr>
        <p:spPr>
          <a:xfrm>
            <a:off x="432169" y="836676"/>
            <a:ext cx="77997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896" name="Google Shape;1896;p193" descr="Google Shape;653;p89"/>
          <p:cNvPicPr preferRelativeResize="0"/>
          <p:nvPr/>
        </p:nvPicPr>
        <p:blipFill rotWithShape="1">
          <a:blip r:embed="rId3">
            <a:alphaModFix/>
          </a:blip>
          <a:srcRect l="156" r="13045" b="438"/>
          <a:stretch/>
        </p:blipFill>
        <p:spPr>
          <a:xfrm>
            <a:off x="8112603" y="4179900"/>
            <a:ext cx="1031406" cy="963601"/>
          </a:xfrm>
          <a:prstGeom prst="rect">
            <a:avLst/>
          </a:prstGeom>
          <a:noFill/>
          <a:ln>
            <a:noFill/>
          </a:ln>
        </p:spPr>
      </p:pic>
      <p:sp>
        <p:nvSpPr>
          <p:cNvPr id="1897" name="Google Shape;1897;p193"/>
          <p:cNvSpPr txBox="1">
            <a:spLocks noGrp="1"/>
          </p:cNvSpPr>
          <p:nvPr>
            <p:ph type="body" idx="8"/>
          </p:nvPr>
        </p:nvSpPr>
        <p:spPr>
          <a:xfrm>
            <a:off x="6098350" y="3717036"/>
            <a:ext cx="2613600" cy="8574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898" name="Google Shape;1898;p193"/>
          <p:cNvSpPr txBox="1">
            <a:spLocks noGrp="1"/>
          </p:cNvSpPr>
          <p:nvPr>
            <p:ph type="title"/>
          </p:nvPr>
        </p:nvSpPr>
        <p:spPr>
          <a:xfrm>
            <a:off x="432167" y="44602"/>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Poppins SemiBold"/>
              <a:buNone/>
              <a:defRPr sz="2400">
                <a:solidFill>
                  <a:schemeClr val="accent1"/>
                </a:solidFill>
              </a:defRPr>
            </a:lvl1pPr>
            <a:lvl2pPr lvl="1" algn="l" rtl="0">
              <a:spcBef>
                <a:spcPts val="0"/>
              </a:spcBef>
              <a:spcAft>
                <a:spcPts val="0"/>
              </a:spcAft>
              <a:buSzPts val="2400"/>
              <a:buFont typeface="Poppins"/>
              <a:buNone/>
              <a:defRPr b="1">
                <a:latin typeface="Poppins"/>
                <a:ea typeface="Poppins"/>
                <a:cs typeface="Poppins"/>
                <a:sym typeface="Poppins"/>
              </a:defRPr>
            </a:lvl2pPr>
            <a:lvl3pPr lvl="2" algn="l" rtl="0">
              <a:spcBef>
                <a:spcPts val="0"/>
              </a:spcBef>
              <a:spcAft>
                <a:spcPts val="0"/>
              </a:spcAft>
              <a:buSzPts val="2400"/>
              <a:buFont typeface="Poppins"/>
              <a:buNone/>
              <a:defRPr b="1">
                <a:latin typeface="Poppins"/>
                <a:ea typeface="Poppins"/>
                <a:cs typeface="Poppins"/>
                <a:sym typeface="Poppins"/>
              </a:defRPr>
            </a:lvl3pPr>
            <a:lvl4pPr lvl="3" algn="l" rtl="0">
              <a:spcBef>
                <a:spcPts val="0"/>
              </a:spcBef>
              <a:spcAft>
                <a:spcPts val="0"/>
              </a:spcAft>
              <a:buSzPts val="2400"/>
              <a:buFont typeface="Poppins"/>
              <a:buNone/>
              <a:defRPr b="1">
                <a:latin typeface="Poppins"/>
                <a:ea typeface="Poppins"/>
                <a:cs typeface="Poppins"/>
                <a:sym typeface="Poppins"/>
              </a:defRPr>
            </a:lvl4pPr>
            <a:lvl5pPr lvl="4" algn="l" rtl="0">
              <a:spcBef>
                <a:spcPts val="0"/>
              </a:spcBef>
              <a:spcAft>
                <a:spcPts val="0"/>
              </a:spcAft>
              <a:buSzPts val="2400"/>
              <a:buFont typeface="Poppins"/>
              <a:buNone/>
              <a:defRPr b="1">
                <a:latin typeface="Poppins"/>
                <a:ea typeface="Poppins"/>
                <a:cs typeface="Poppins"/>
                <a:sym typeface="Poppins"/>
              </a:defRPr>
            </a:lvl5pPr>
            <a:lvl6pPr lvl="5" algn="l" rtl="0">
              <a:spcBef>
                <a:spcPts val="0"/>
              </a:spcBef>
              <a:spcAft>
                <a:spcPts val="0"/>
              </a:spcAft>
              <a:buSzPts val="2400"/>
              <a:buFont typeface="Poppins"/>
              <a:buNone/>
              <a:defRPr b="1">
                <a:latin typeface="Poppins"/>
                <a:ea typeface="Poppins"/>
                <a:cs typeface="Poppins"/>
                <a:sym typeface="Poppins"/>
              </a:defRPr>
            </a:lvl6pPr>
            <a:lvl7pPr lvl="6" algn="l" rtl="0">
              <a:spcBef>
                <a:spcPts val="0"/>
              </a:spcBef>
              <a:spcAft>
                <a:spcPts val="0"/>
              </a:spcAft>
              <a:buSzPts val="2400"/>
              <a:buFont typeface="Poppins"/>
              <a:buNone/>
              <a:defRPr b="1">
                <a:latin typeface="Poppins"/>
                <a:ea typeface="Poppins"/>
                <a:cs typeface="Poppins"/>
                <a:sym typeface="Poppins"/>
              </a:defRPr>
            </a:lvl7pPr>
            <a:lvl8pPr lvl="7" algn="l" rtl="0">
              <a:spcBef>
                <a:spcPts val="0"/>
              </a:spcBef>
              <a:spcAft>
                <a:spcPts val="0"/>
              </a:spcAft>
              <a:buSzPts val="2400"/>
              <a:buFont typeface="Poppins"/>
              <a:buNone/>
              <a:defRPr b="1">
                <a:latin typeface="Poppins"/>
                <a:ea typeface="Poppins"/>
                <a:cs typeface="Poppins"/>
                <a:sym typeface="Poppins"/>
              </a:defRPr>
            </a:lvl8pPr>
            <a:lvl9pPr lvl="8" algn="l" rtl="0">
              <a:lnSpc>
                <a:spcPct val="90000"/>
              </a:lnSpc>
              <a:spcBef>
                <a:spcPts val="0"/>
              </a:spcBef>
              <a:spcAft>
                <a:spcPts val="0"/>
              </a:spcAft>
              <a:buSzPts val="2400"/>
              <a:buFont typeface="Poppins"/>
              <a:buNone/>
              <a:defRPr b="1">
                <a:latin typeface="Poppins"/>
                <a:ea typeface="Poppins"/>
                <a:cs typeface="Poppins"/>
                <a:sym typeface="Poppins"/>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L2 - Panelist Slide - 4-Up 1">
  <p:cSld name="Basic_4_1_1_1_1_1_1_2_1_1_1_3">
    <p:spTree>
      <p:nvGrpSpPr>
        <p:cNvPr id="1" name="Shape 1899"/>
        <p:cNvGrpSpPr/>
        <p:nvPr/>
      </p:nvGrpSpPr>
      <p:grpSpPr>
        <a:xfrm>
          <a:off x="0" y="0"/>
          <a:ext cx="0" cy="0"/>
          <a:chOff x="0" y="0"/>
          <a:chExt cx="0" cy="0"/>
        </a:xfrm>
      </p:grpSpPr>
      <p:sp>
        <p:nvSpPr>
          <p:cNvPr id="1900" name="Google Shape;1900;p194"/>
          <p:cNvSpPr txBox="1">
            <a:spLocks noGrp="1"/>
          </p:cNvSpPr>
          <p:nvPr>
            <p:ph type="body" idx="1"/>
          </p:nvPr>
        </p:nvSpPr>
        <p:spPr>
          <a:xfrm>
            <a:off x="432169" y="4880775"/>
            <a:ext cx="50733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901" name="Google Shape;1901;p194" descr="Google Shape;653;p89"/>
          <p:cNvPicPr preferRelativeResize="0"/>
          <p:nvPr/>
        </p:nvPicPr>
        <p:blipFill rotWithShape="1">
          <a:blip r:embed="rId2">
            <a:alphaModFix/>
          </a:blip>
          <a:srcRect l="156" r="13045" b="438"/>
          <a:stretch/>
        </p:blipFill>
        <p:spPr>
          <a:xfrm>
            <a:off x="8112603" y="4179900"/>
            <a:ext cx="1031406" cy="963601"/>
          </a:xfrm>
          <a:prstGeom prst="rect">
            <a:avLst/>
          </a:prstGeom>
          <a:noFill/>
          <a:ln>
            <a:noFill/>
          </a:ln>
        </p:spPr>
      </p:pic>
      <p:sp>
        <p:nvSpPr>
          <p:cNvPr id="1902" name="Google Shape;1902;p194"/>
          <p:cNvSpPr txBox="1">
            <a:spLocks noGrp="1"/>
          </p:cNvSpPr>
          <p:nvPr>
            <p:ph type="body" idx="2"/>
          </p:nvPr>
        </p:nvSpPr>
        <p:spPr>
          <a:xfrm>
            <a:off x="6804908" y="3291840"/>
            <a:ext cx="1900200" cy="12825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903" name="Google Shape;1903;p194"/>
          <p:cNvSpPr txBox="1">
            <a:spLocks noGrp="1"/>
          </p:cNvSpPr>
          <p:nvPr>
            <p:ph type="body" idx="3"/>
          </p:nvPr>
        </p:nvSpPr>
        <p:spPr>
          <a:xfrm>
            <a:off x="4685234" y="3291840"/>
            <a:ext cx="1900200" cy="12825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904" name="Google Shape;1904;p194"/>
          <p:cNvSpPr txBox="1">
            <a:spLocks noGrp="1"/>
          </p:cNvSpPr>
          <p:nvPr>
            <p:ph type="body" idx="4"/>
          </p:nvPr>
        </p:nvSpPr>
        <p:spPr>
          <a:xfrm>
            <a:off x="2558700" y="3291840"/>
            <a:ext cx="1900200" cy="12825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905" name="Google Shape;1905;p194"/>
          <p:cNvSpPr txBox="1">
            <a:spLocks noGrp="1"/>
          </p:cNvSpPr>
          <p:nvPr>
            <p:ph type="body" idx="5"/>
          </p:nvPr>
        </p:nvSpPr>
        <p:spPr>
          <a:xfrm>
            <a:off x="432167" y="3291840"/>
            <a:ext cx="1900200" cy="12825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pic>
        <p:nvPicPr>
          <p:cNvPr id="1906" name="Google Shape;1906;p194" descr="pasted-image.pdf"/>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907" name="Google Shape;1907;p194"/>
          <p:cNvSpPr>
            <a:spLocks noGrp="1"/>
          </p:cNvSpPr>
          <p:nvPr>
            <p:ph type="pic" idx="6"/>
          </p:nvPr>
        </p:nvSpPr>
        <p:spPr>
          <a:xfrm>
            <a:off x="528925" y="1429725"/>
            <a:ext cx="1712100" cy="1712100"/>
          </a:xfrm>
          <a:prstGeom prst="ellipse">
            <a:avLst/>
          </a:prstGeom>
          <a:noFill/>
          <a:ln>
            <a:noFill/>
          </a:ln>
        </p:spPr>
      </p:sp>
      <p:sp>
        <p:nvSpPr>
          <p:cNvPr id="1908" name="Google Shape;1908;p194"/>
          <p:cNvSpPr>
            <a:spLocks noGrp="1"/>
          </p:cNvSpPr>
          <p:nvPr>
            <p:ph type="pic" idx="7"/>
          </p:nvPr>
        </p:nvSpPr>
        <p:spPr>
          <a:xfrm>
            <a:off x="2653460" y="1429725"/>
            <a:ext cx="1712100" cy="1712100"/>
          </a:xfrm>
          <a:prstGeom prst="ellipse">
            <a:avLst/>
          </a:prstGeom>
          <a:noFill/>
          <a:ln>
            <a:noFill/>
          </a:ln>
        </p:spPr>
      </p:sp>
      <p:sp>
        <p:nvSpPr>
          <p:cNvPr id="1909" name="Google Shape;1909;p194"/>
          <p:cNvSpPr>
            <a:spLocks noGrp="1"/>
          </p:cNvSpPr>
          <p:nvPr>
            <p:ph type="pic" idx="8"/>
          </p:nvPr>
        </p:nvSpPr>
        <p:spPr>
          <a:xfrm>
            <a:off x="4777994" y="1429725"/>
            <a:ext cx="1712100" cy="1712100"/>
          </a:xfrm>
          <a:prstGeom prst="ellipse">
            <a:avLst/>
          </a:prstGeom>
          <a:noFill/>
          <a:ln>
            <a:noFill/>
          </a:ln>
        </p:spPr>
      </p:sp>
      <p:sp>
        <p:nvSpPr>
          <p:cNvPr id="1910" name="Google Shape;1910;p194"/>
          <p:cNvSpPr>
            <a:spLocks noGrp="1"/>
          </p:cNvSpPr>
          <p:nvPr>
            <p:ph type="pic" idx="9"/>
          </p:nvPr>
        </p:nvSpPr>
        <p:spPr>
          <a:xfrm>
            <a:off x="6940001" y="1429725"/>
            <a:ext cx="1712100" cy="1712100"/>
          </a:xfrm>
          <a:prstGeom prst="ellipse">
            <a:avLst/>
          </a:prstGeom>
          <a:noFill/>
          <a:ln>
            <a:noFill/>
          </a:ln>
        </p:spPr>
      </p:sp>
      <p:sp>
        <p:nvSpPr>
          <p:cNvPr id="1911" name="Google Shape;1911;p194"/>
          <p:cNvSpPr txBox="1">
            <a:spLocks noGrp="1"/>
          </p:cNvSpPr>
          <p:nvPr>
            <p:ph type="subTitle" idx="13"/>
          </p:nvPr>
        </p:nvSpPr>
        <p:spPr>
          <a:xfrm>
            <a:off x="432169" y="836676"/>
            <a:ext cx="77997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912" name="Google Shape;1912;p194"/>
          <p:cNvSpPr txBox="1">
            <a:spLocks noGrp="1"/>
          </p:cNvSpPr>
          <p:nvPr>
            <p:ph type="title"/>
          </p:nvPr>
        </p:nvSpPr>
        <p:spPr>
          <a:xfrm>
            <a:off x="432167" y="44602"/>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Poppins SemiBold"/>
              <a:buNone/>
              <a:defRPr sz="2400">
                <a:solidFill>
                  <a:schemeClr val="accent1"/>
                </a:solidFill>
              </a:defRPr>
            </a:lvl1pPr>
            <a:lvl2pPr lvl="1" algn="l" rtl="0">
              <a:lnSpc>
                <a:spcPct val="90000"/>
              </a:lnSpc>
              <a:spcBef>
                <a:spcPts val="0"/>
              </a:spcBef>
              <a:spcAft>
                <a:spcPts val="0"/>
              </a:spcAft>
              <a:buSzPts val="2400"/>
              <a:buFont typeface="Poppins"/>
              <a:buNone/>
              <a:defRPr b="1">
                <a:latin typeface="Poppins"/>
                <a:ea typeface="Poppins"/>
                <a:cs typeface="Poppins"/>
                <a:sym typeface="Poppins"/>
              </a:defRPr>
            </a:lvl2pPr>
            <a:lvl3pPr lvl="2" algn="l" rtl="0">
              <a:lnSpc>
                <a:spcPct val="90000"/>
              </a:lnSpc>
              <a:spcBef>
                <a:spcPts val="0"/>
              </a:spcBef>
              <a:spcAft>
                <a:spcPts val="0"/>
              </a:spcAft>
              <a:buSzPts val="2400"/>
              <a:buFont typeface="Poppins"/>
              <a:buNone/>
              <a:defRPr b="1">
                <a:latin typeface="Poppins"/>
                <a:ea typeface="Poppins"/>
                <a:cs typeface="Poppins"/>
                <a:sym typeface="Poppins"/>
              </a:defRPr>
            </a:lvl3pPr>
            <a:lvl4pPr lvl="3" algn="l" rtl="0">
              <a:lnSpc>
                <a:spcPct val="90000"/>
              </a:lnSpc>
              <a:spcBef>
                <a:spcPts val="0"/>
              </a:spcBef>
              <a:spcAft>
                <a:spcPts val="0"/>
              </a:spcAft>
              <a:buSzPts val="2400"/>
              <a:buFont typeface="Poppins"/>
              <a:buNone/>
              <a:defRPr b="1">
                <a:latin typeface="Poppins"/>
                <a:ea typeface="Poppins"/>
                <a:cs typeface="Poppins"/>
                <a:sym typeface="Poppins"/>
              </a:defRPr>
            </a:lvl4pPr>
            <a:lvl5pPr lvl="4" algn="l" rtl="0">
              <a:lnSpc>
                <a:spcPct val="90000"/>
              </a:lnSpc>
              <a:spcBef>
                <a:spcPts val="0"/>
              </a:spcBef>
              <a:spcAft>
                <a:spcPts val="0"/>
              </a:spcAft>
              <a:buSzPts val="2400"/>
              <a:buFont typeface="Poppins"/>
              <a:buNone/>
              <a:defRPr b="1">
                <a:latin typeface="Poppins"/>
                <a:ea typeface="Poppins"/>
                <a:cs typeface="Poppins"/>
                <a:sym typeface="Poppins"/>
              </a:defRPr>
            </a:lvl5pPr>
            <a:lvl6pPr lvl="5" algn="l" rtl="0">
              <a:lnSpc>
                <a:spcPct val="90000"/>
              </a:lnSpc>
              <a:spcBef>
                <a:spcPts val="0"/>
              </a:spcBef>
              <a:spcAft>
                <a:spcPts val="0"/>
              </a:spcAft>
              <a:buSzPts val="2400"/>
              <a:buFont typeface="Poppins"/>
              <a:buNone/>
              <a:defRPr b="1">
                <a:latin typeface="Poppins"/>
                <a:ea typeface="Poppins"/>
                <a:cs typeface="Poppins"/>
                <a:sym typeface="Poppins"/>
              </a:defRPr>
            </a:lvl6pPr>
            <a:lvl7pPr lvl="6" algn="l" rtl="0">
              <a:lnSpc>
                <a:spcPct val="90000"/>
              </a:lnSpc>
              <a:spcBef>
                <a:spcPts val="0"/>
              </a:spcBef>
              <a:spcAft>
                <a:spcPts val="0"/>
              </a:spcAft>
              <a:buSzPts val="2400"/>
              <a:buFont typeface="Poppins"/>
              <a:buNone/>
              <a:defRPr b="1">
                <a:latin typeface="Poppins"/>
                <a:ea typeface="Poppins"/>
                <a:cs typeface="Poppins"/>
                <a:sym typeface="Poppins"/>
              </a:defRPr>
            </a:lvl7pPr>
            <a:lvl8pPr lvl="7" algn="l" rtl="0">
              <a:lnSpc>
                <a:spcPct val="90000"/>
              </a:lnSpc>
              <a:spcBef>
                <a:spcPts val="0"/>
              </a:spcBef>
              <a:spcAft>
                <a:spcPts val="0"/>
              </a:spcAft>
              <a:buSzPts val="2400"/>
              <a:buFont typeface="Poppins"/>
              <a:buNone/>
              <a:defRPr b="1">
                <a:latin typeface="Poppins"/>
                <a:ea typeface="Poppins"/>
                <a:cs typeface="Poppins"/>
                <a:sym typeface="Poppins"/>
              </a:defRPr>
            </a:lvl8pPr>
            <a:lvl9pPr lvl="8" algn="l" rtl="0">
              <a:lnSpc>
                <a:spcPct val="90000"/>
              </a:lnSpc>
              <a:spcBef>
                <a:spcPts val="0"/>
              </a:spcBef>
              <a:spcAft>
                <a:spcPts val="0"/>
              </a:spcAft>
              <a:buSzPts val="2400"/>
              <a:buFont typeface="Poppins"/>
              <a:buNone/>
              <a:defRPr b="1">
                <a:latin typeface="Poppins"/>
                <a:ea typeface="Poppins"/>
                <a:cs typeface="Poppins"/>
                <a:sym typeface="Poppins"/>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J1 - Statement Slide - A">
  <p:cSld name="Basic_4_1_1_1_1_1_1_1_1_1_3">
    <p:bg>
      <p:bgPr>
        <a:solidFill>
          <a:schemeClr val="lt1"/>
        </a:solidFill>
        <a:effectLst/>
      </p:bgPr>
    </p:bg>
    <p:spTree>
      <p:nvGrpSpPr>
        <p:cNvPr id="1" name="Shape 1913"/>
        <p:cNvGrpSpPr/>
        <p:nvPr/>
      </p:nvGrpSpPr>
      <p:grpSpPr>
        <a:xfrm>
          <a:off x="0" y="0"/>
          <a:ext cx="0" cy="0"/>
          <a:chOff x="0" y="0"/>
          <a:chExt cx="0" cy="0"/>
        </a:xfrm>
      </p:grpSpPr>
      <p:sp>
        <p:nvSpPr>
          <p:cNvPr id="1914" name="Google Shape;1914;p195"/>
          <p:cNvSpPr/>
          <p:nvPr/>
        </p:nvSpPr>
        <p:spPr>
          <a:xfrm>
            <a:off x="6180722" y="0"/>
            <a:ext cx="2962507" cy="4397747"/>
          </a:xfrm>
          <a:custGeom>
            <a:avLst/>
            <a:gdLst/>
            <a:ahLst/>
            <a:cxnLst/>
            <a:rect l="l" t="t" r="r" b="b"/>
            <a:pathLst>
              <a:path w="3950009" h="5863662" extrusionOk="0">
                <a:moveTo>
                  <a:pt x="1632048" y="0"/>
                </a:moveTo>
                <a:lnTo>
                  <a:pt x="3950009" y="0"/>
                </a:lnTo>
                <a:lnTo>
                  <a:pt x="3950009" y="5748665"/>
                </a:lnTo>
                <a:lnTo>
                  <a:pt x="3749327" y="5800266"/>
                </a:lnTo>
                <a:cubicBezTo>
                  <a:pt x="3546193" y="5841833"/>
                  <a:pt x="3335870" y="5863662"/>
                  <a:pt x="3120448" y="5863662"/>
                </a:cubicBezTo>
                <a:cubicBezTo>
                  <a:pt x="1397072" y="5863662"/>
                  <a:pt x="0" y="4466590"/>
                  <a:pt x="0" y="2743214"/>
                </a:cubicBezTo>
                <a:cubicBezTo>
                  <a:pt x="0" y="1666104"/>
                  <a:pt x="545731" y="716457"/>
                  <a:pt x="1375776" y="155690"/>
                </a:cubicBezTo>
                <a:close/>
              </a:path>
            </a:pathLst>
          </a:custGeom>
          <a:solidFill>
            <a:srgbClr val="CFE9FE"/>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B5CAB"/>
              </a:solidFill>
              <a:latin typeface="Arial"/>
              <a:ea typeface="Arial"/>
              <a:cs typeface="Arial"/>
              <a:sym typeface="Arial"/>
            </a:endParaRPr>
          </a:p>
        </p:txBody>
      </p:sp>
      <p:pic>
        <p:nvPicPr>
          <p:cNvPr id="1915" name="Google Shape;1915;p195" descr="Google Shape;941;p65"/>
          <p:cNvPicPr preferRelativeResize="0"/>
          <p:nvPr/>
        </p:nvPicPr>
        <p:blipFill rotWithShape="1">
          <a:blip r:embed="rId2">
            <a:alphaModFix/>
          </a:blip>
          <a:srcRect t="6041" r="36708"/>
          <a:stretch/>
        </p:blipFill>
        <p:spPr>
          <a:xfrm>
            <a:off x="6180783" y="0"/>
            <a:ext cx="2962389" cy="4397763"/>
          </a:xfrm>
          <a:custGeom>
            <a:avLst/>
            <a:gdLst/>
            <a:ahLst/>
            <a:cxnLst/>
            <a:rect l="l" t="t" r="r" b="b"/>
            <a:pathLst>
              <a:path w="3949852" h="5863684" extrusionOk="0">
                <a:moveTo>
                  <a:pt x="0" y="0"/>
                </a:moveTo>
                <a:lnTo>
                  <a:pt x="3949852" y="0"/>
                </a:lnTo>
                <a:lnTo>
                  <a:pt x="3949852" y="5863684"/>
                </a:lnTo>
                <a:lnTo>
                  <a:pt x="0" y="5863684"/>
                </a:lnTo>
                <a:close/>
              </a:path>
            </a:pathLst>
          </a:custGeom>
          <a:noFill/>
          <a:ln>
            <a:noFill/>
          </a:ln>
        </p:spPr>
      </p:pic>
      <p:pic>
        <p:nvPicPr>
          <p:cNvPr id="1916" name="Google Shape;1916;p195" descr="Google Shape;945;p65"/>
          <p:cNvPicPr preferRelativeResize="0"/>
          <p:nvPr/>
        </p:nvPicPr>
        <p:blipFill rotWithShape="1">
          <a:blip r:embed="rId3">
            <a:alphaModFix/>
          </a:blip>
          <a:srcRect l="10259" t="10258" r="10274" b="39282"/>
          <a:stretch/>
        </p:blipFill>
        <p:spPr>
          <a:xfrm>
            <a:off x="4161665" y="3328203"/>
            <a:ext cx="2851888" cy="1815297"/>
          </a:xfrm>
          <a:custGeom>
            <a:avLst/>
            <a:gdLst/>
            <a:ahLst/>
            <a:cxnLst/>
            <a:rect l="l" t="t" r="r" b="b"/>
            <a:pathLst>
              <a:path w="3802518" h="2420396" extrusionOk="0">
                <a:moveTo>
                  <a:pt x="1901435" y="0"/>
                </a:moveTo>
                <a:cubicBezTo>
                  <a:pt x="2951353" y="0"/>
                  <a:pt x="3802518" y="853305"/>
                  <a:pt x="3802518" y="1905862"/>
                </a:cubicBezTo>
                <a:cubicBezTo>
                  <a:pt x="3802518" y="2037453"/>
                  <a:pt x="3789219" y="2165932"/>
                  <a:pt x="3763894" y="2290019"/>
                </a:cubicBezTo>
                <a:lnTo>
                  <a:pt x="3730459" y="2420396"/>
                </a:lnTo>
                <a:lnTo>
                  <a:pt x="72074" y="2420396"/>
                </a:lnTo>
                <a:lnTo>
                  <a:pt x="38632" y="2290019"/>
                </a:lnTo>
                <a:cubicBezTo>
                  <a:pt x="13303" y="2165932"/>
                  <a:pt x="0" y="2037453"/>
                  <a:pt x="0" y="1905862"/>
                </a:cubicBezTo>
                <a:cubicBezTo>
                  <a:pt x="0" y="853305"/>
                  <a:pt x="851342" y="0"/>
                  <a:pt x="1901435" y="0"/>
                </a:cubicBezTo>
                <a:close/>
              </a:path>
            </a:pathLst>
          </a:custGeom>
          <a:noFill/>
          <a:ln>
            <a:noFill/>
          </a:ln>
        </p:spPr>
      </p:pic>
      <p:pic>
        <p:nvPicPr>
          <p:cNvPr id="1917" name="Google Shape;1917;p195" descr="pasted-image.pdf"/>
          <p:cNvPicPr preferRelativeResize="0"/>
          <p:nvPr/>
        </p:nvPicPr>
        <p:blipFill rotWithShape="1">
          <a:blip r:embed="rId4">
            <a:alphaModFix/>
          </a:blip>
          <a:srcRect/>
          <a:stretch/>
        </p:blipFill>
        <p:spPr>
          <a:xfrm>
            <a:off x="8275084" y="424095"/>
            <a:ext cx="476800" cy="333821"/>
          </a:xfrm>
          <a:prstGeom prst="rect">
            <a:avLst/>
          </a:prstGeom>
          <a:noFill/>
          <a:ln>
            <a:noFill/>
          </a:ln>
        </p:spPr>
      </p:pic>
      <p:pic>
        <p:nvPicPr>
          <p:cNvPr id="1918" name="Google Shape;1918;p195"/>
          <p:cNvPicPr preferRelativeResize="0"/>
          <p:nvPr/>
        </p:nvPicPr>
        <p:blipFill rotWithShape="1">
          <a:blip r:embed="rId5">
            <a:alphaModFix/>
          </a:blip>
          <a:srcRect/>
          <a:stretch/>
        </p:blipFill>
        <p:spPr>
          <a:xfrm flipH="1">
            <a:off x="7294362" y="1134919"/>
            <a:ext cx="817189" cy="167625"/>
          </a:xfrm>
          <a:prstGeom prst="rect">
            <a:avLst/>
          </a:prstGeom>
          <a:noFill/>
          <a:ln>
            <a:noFill/>
          </a:ln>
        </p:spPr>
      </p:pic>
      <p:sp>
        <p:nvSpPr>
          <p:cNvPr id="1919" name="Google Shape;1919;p195"/>
          <p:cNvSpPr txBox="1">
            <a:spLocks noGrp="1"/>
          </p:cNvSpPr>
          <p:nvPr>
            <p:ph type="title"/>
          </p:nvPr>
        </p:nvSpPr>
        <p:spPr>
          <a:xfrm>
            <a:off x="432169" y="381225"/>
            <a:ext cx="4737600" cy="258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800"/>
              <a:buNone/>
              <a:defRPr sz="3200">
                <a:solidFill>
                  <a:schemeClr val="accent1"/>
                </a:solidFill>
              </a:defRPr>
            </a:lvl1pPr>
            <a:lvl2pPr lvl="1" algn="l" rtl="0">
              <a:lnSpc>
                <a:spcPct val="90000"/>
              </a:lnSpc>
              <a:spcBef>
                <a:spcPts val="200"/>
              </a:spcBef>
              <a:spcAft>
                <a:spcPts val="0"/>
              </a:spcAft>
              <a:buSzPts val="2400"/>
              <a:buNone/>
              <a:defRPr/>
            </a:lvl2pPr>
            <a:lvl3pPr lvl="2" algn="l" rtl="0">
              <a:lnSpc>
                <a:spcPct val="90000"/>
              </a:lnSpc>
              <a:spcBef>
                <a:spcPts val="0"/>
              </a:spcBef>
              <a:spcAft>
                <a:spcPts val="0"/>
              </a:spcAft>
              <a:buSzPts val="2400"/>
              <a:buNone/>
              <a:defRPr/>
            </a:lvl3pPr>
            <a:lvl4pPr lvl="3" algn="l" rtl="0">
              <a:lnSpc>
                <a:spcPct val="90000"/>
              </a:lnSpc>
              <a:spcBef>
                <a:spcPts val="0"/>
              </a:spcBef>
              <a:spcAft>
                <a:spcPts val="0"/>
              </a:spcAft>
              <a:buSzPts val="2400"/>
              <a:buNone/>
              <a:defRPr/>
            </a:lvl4pPr>
            <a:lvl5pPr lvl="4" algn="l" rtl="0">
              <a:lnSpc>
                <a:spcPct val="90000"/>
              </a:lnSpc>
              <a:spcBef>
                <a:spcPts val="0"/>
              </a:spcBef>
              <a:spcAft>
                <a:spcPts val="0"/>
              </a:spcAft>
              <a:buSzPts val="2400"/>
              <a:buNone/>
              <a:defRPr/>
            </a:lvl5pPr>
            <a:lvl6pPr lvl="5" algn="l" rtl="0">
              <a:lnSpc>
                <a:spcPct val="90000"/>
              </a:lnSpc>
              <a:spcBef>
                <a:spcPts val="0"/>
              </a:spcBef>
              <a:spcAft>
                <a:spcPts val="0"/>
              </a:spcAft>
              <a:buSzPts val="2400"/>
              <a:buNone/>
              <a:defRPr/>
            </a:lvl6pPr>
            <a:lvl7pPr lvl="6" algn="l" rtl="0">
              <a:lnSpc>
                <a:spcPct val="90000"/>
              </a:lnSpc>
              <a:spcBef>
                <a:spcPts val="0"/>
              </a:spcBef>
              <a:spcAft>
                <a:spcPts val="0"/>
              </a:spcAft>
              <a:buSzPts val="2400"/>
              <a:buNone/>
              <a:defRPr/>
            </a:lvl7pPr>
            <a:lvl8pPr lvl="7" algn="l" rtl="0">
              <a:lnSpc>
                <a:spcPct val="90000"/>
              </a:lnSpc>
              <a:spcBef>
                <a:spcPts val="0"/>
              </a:spcBef>
              <a:spcAft>
                <a:spcPts val="0"/>
              </a:spcAft>
              <a:buSzPts val="2400"/>
              <a:buNone/>
              <a:defRPr/>
            </a:lvl8pPr>
            <a:lvl9pPr lvl="8" algn="l" rtl="0">
              <a:lnSpc>
                <a:spcPct val="90000"/>
              </a:lnSpc>
              <a:spcBef>
                <a:spcPts val="0"/>
              </a:spcBef>
              <a:spcAft>
                <a:spcPts val="0"/>
              </a:spcAft>
              <a:buSzPts val="2400"/>
              <a:buNone/>
              <a:defRPr/>
            </a:lvl9pPr>
          </a:lstStyle>
          <a:p>
            <a:endParaRPr/>
          </a:p>
        </p:txBody>
      </p:sp>
      <p:sp>
        <p:nvSpPr>
          <p:cNvPr id="1920" name="Google Shape;1920;p195"/>
          <p:cNvSpPr txBox="1">
            <a:spLocks noGrp="1"/>
          </p:cNvSpPr>
          <p:nvPr>
            <p:ph type="subTitle" idx="1"/>
          </p:nvPr>
        </p:nvSpPr>
        <p:spPr>
          <a:xfrm>
            <a:off x="432169" y="3079238"/>
            <a:ext cx="3542100" cy="14952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500"/>
              <a:buNone/>
              <a:defRPr>
                <a:solidFill>
                  <a:schemeClr val="accent1"/>
                </a:solidFill>
              </a:defRPr>
            </a:lvl1pPr>
            <a:lvl2pPr lvl="1" rtl="0">
              <a:lnSpc>
                <a:spcPct val="95000"/>
              </a:lnSpc>
              <a:spcBef>
                <a:spcPts val="0"/>
              </a:spcBef>
              <a:spcAft>
                <a:spcPts val="0"/>
              </a:spcAft>
              <a:buSzPts val="1800"/>
              <a:buNone/>
              <a:defRPr sz="1800"/>
            </a:lvl2pPr>
            <a:lvl3pPr lvl="2" rtl="0">
              <a:lnSpc>
                <a:spcPct val="95000"/>
              </a:lnSpc>
              <a:spcBef>
                <a:spcPts val="200"/>
              </a:spcBef>
              <a:spcAft>
                <a:spcPts val="0"/>
              </a:spcAft>
              <a:buSzPts val="1800"/>
              <a:buNone/>
              <a:defRPr sz="1800"/>
            </a:lvl3pPr>
            <a:lvl4pPr lvl="3" rtl="0">
              <a:lnSpc>
                <a:spcPct val="95000"/>
              </a:lnSpc>
              <a:spcBef>
                <a:spcPts val="200"/>
              </a:spcBef>
              <a:spcAft>
                <a:spcPts val="0"/>
              </a:spcAft>
              <a:buSzPts val="1800"/>
              <a:buNone/>
              <a:defRPr sz="1800"/>
            </a:lvl4pPr>
            <a:lvl5pPr lvl="4" rtl="0">
              <a:lnSpc>
                <a:spcPct val="95000"/>
              </a:lnSpc>
              <a:spcBef>
                <a:spcPts val="200"/>
              </a:spcBef>
              <a:spcAft>
                <a:spcPts val="0"/>
              </a:spcAft>
              <a:buSzPts val="1800"/>
              <a:buNone/>
              <a:defRPr sz="1800"/>
            </a:lvl5pPr>
            <a:lvl6pPr lvl="5" rtl="0">
              <a:lnSpc>
                <a:spcPct val="95000"/>
              </a:lnSpc>
              <a:spcBef>
                <a:spcPts val="200"/>
              </a:spcBef>
              <a:spcAft>
                <a:spcPts val="0"/>
              </a:spcAft>
              <a:buSzPts val="1800"/>
              <a:buNone/>
              <a:defRPr sz="1800"/>
            </a:lvl6pPr>
            <a:lvl7pPr lvl="6" rtl="0">
              <a:lnSpc>
                <a:spcPct val="95000"/>
              </a:lnSpc>
              <a:spcBef>
                <a:spcPts val="200"/>
              </a:spcBef>
              <a:spcAft>
                <a:spcPts val="0"/>
              </a:spcAft>
              <a:buSzPts val="1800"/>
              <a:buNone/>
              <a:defRPr sz="1800"/>
            </a:lvl7pPr>
            <a:lvl8pPr lvl="7" rtl="0">
              <a:lnSpc>
                <a:spcPct val="95000"/>
              </a:lnSpc>
              <a:spcBef>
                <a:spcPts val="200"/>
              </a:spcBef>
              <a:spcAft>
                <a:spcPts val="0"/>
              </a:spcAft>
              <a:buSzPts val="1800"/>
              <a:buNone/>
              <a:defRPr sz="1800"/>
            </a:lvl8pPr>
            <a:lvl9pPr lvl="8" rtl="0">
              <a:lnSpc>
                <a:spcPct val="95000"/>
              </a:lnSpc>
              <a:spcBef>
                <a:spcPts val="200"/>
              </a:spcBef>
              <a:spcAft>
                <a:spcPts val="200"/>
              </a:spcAft>
              <a:buSzPts val="1800"/>
              <a:buNone/>
              <a:defRPr sz="1800"/>
            </a:lvl9pPr>
          </a:lstStyle>
          <a:p>
            <a:endParaRPr/>
          </a:p>
        </p:txBody>
      </p:sp>
      <p:grpSp>
        <p:nvGrpSpPr>
          <p:cNvPr id="1921" name="Google Shape;1921;p195"/>
          <p:cNvGrpSpPr/>
          <p:nvPr/>
        </p:nvGrpSpPr>
        <p:grpSpPr>
          <a:xfrm>
            <a:off x="7887108" y="1743375"/>
            <a:ext cx="823448" cy="415063"/>
            <a:chOff x="9049192" y="1074147"/>
            <a:chExt cx="1097638" cy="553417"/>
          </a:xfrm>
        </p:grpSpPr>
        <p:pic>
          <p:nvPicPr>
            <p:cNvPr id="1922" name="Google Shape;1922;p195" descr="Google Shape;912;p64"/>
            <p:cNvPicPr preferRelativeResize="0"/>
            <p:nvPr/>
          </p:nvPicPr>
          <p:blipFill rotWithShape="1">
            <a:blip r:embed="rId6">
              <a:alphaModFix amt="80000"/>
            </a:blip>
            <a:srcRect r="13919" b="42634"/>
            <a:stretch/>
          </p:blipFill>
          <p:spPr>
            <a:xfrm rot="-419999" flipH="1">
              <a:off x="9408169" y="1225042"/>
              <a:ext cx="719404" cy="360027"/>
            </a:xfrm>
            <a:prstGeom prst="rect">
              <a:avLst/>
            </a:prstGeom>
            <a:noFill/>
            <a:ln>
              <a:noFill/>
            </a:ln>
          </p:spPr>
        </p:pic>
        <p:pic>
          <p:nvPicPr>
            <p:cNvPr id="1923" name="Google Shape;1923;p195" descr="Google Shape;913;p64"/>
            <p:cNvPicPr preferRelativeResize="0"/>
            <p:nvPr/>
          </p:nvPicPr>
          <p:blipFill rotWithShape="1">
            <a:blip r:embed="rId6">
              <a:alphaModFix amt="80000"/>
            </a:blip>
            <a:srcRect l="73653" t="51186"/>
            <a:stretch/>
          </p:blipFill>
          <p:spPr>
            <a:xfrm rot="-420001" flipH="1">
              <a:off x="9067039" y="1086422"/>
              <a:ext cx="220185" cy="306356"/>
            </a:xfrm>
            <a:prstGeom prst="rect">
              <a:avLst/>
            </a:prstGeom>
            <a:noFill/>
            <a:ln>
              <a:noFill/>
            </a:ln>
          </p:spPr>
        </p:pic>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M1 - Corner - A 1">
  <p:cSld name="Basic_4_1_1_1_1_3_1_3">
    <p:spTree>
      <p:nvGrpSpPr>
        <p:cNvPr id="1" name="Shape 1924"/>
        <p:cNvGrpSpPr/>
        <p:nvPr/>
      </p:nvGrpSpPr>
      <p:grpSpPr>
        <a:xfrm>
          <a:off x="0" y="0"/>
          <a:ext cx="0" cy="0"/>
          <a:chOff x="0" y="0"/>
          <a:chExt cx="0" cy="0"/>
        </a:xfrm>
      </p:grpSpPr>
      <p:pic>
        <p:nvPicPr>
          <p:cNvPr id="1925" name="Google Shape;1925;p196" descr="pasted-image.pdf"/>
          <p:cNvPicPr preferRelativeResize="0"/>
          <p:nvPr/>
        </p:nvPicPr>
        <p:blipFill rotWithShape="1">
          <a:blip r:embed="rId2">
            <a:alphaModFix/>
          </a:blip>
          <a:srcRect/>
          <a:stretch/>
        </p:blipFill>
        <p:spPr>
          <a:xfrm>
            <a:off x="8275084" y="424095"/>
            <a:ext cx="476796" cy="333818"/>
          </a:xfrm>
          <a:prstGeom prst="rect">
            <a:avLst/>
          </a:prstGeom>
          <a:noFill/>
          <a:ln>
            <a:noFill/>
          </a:ln>
        </p:spPr>
      </p:pic>
      <p:sp>
        <p:nvSpPr>
          <p:cNvPr id="1926" name="Google Shape;1926;p196"/>
          <p:cNvSpPr txBox="1">
            <a:spLocks noGrp="1"/>
          </p:cNvSpPr>
          <p:nvPr>
            <p:ph type="title"/>
          </p:nvPr>
        </p:nvSpPr>
        <p:spPr>
          <a:xfrm>
            <a:off x="432169" y="0"/>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grpSp>
        <p:nvGrpSpPr>
          <p:cNvPr id="1927" name="Google Shape;1927;p196"/>
          <p:cNvGrpSpPr/>
          <p:nvPr/>
        </p:nvGrpSpPr>
        <p:grpSpPr>
          <a:xfrm>
            <a:off x="4035907" y="849778"/>
            <a:ext cx="5108252" cy="3536259"/>
            <a:chOff x="5379775" y="1133037"/>
            <a:chExt cx="6809186" cy="4715013"/>
          </a:xfrm>
        </p:grpSpPr>
        <p:sp>
          <p:nvSpPr>
            <p:cNvPr id="1928" name="Google Shape;1928;p196"/>
            <p:cNvSpPr/>
            <p:nvPr/>
          </p:nvSpPr>
          <p:spPr>
            <a:xfrm>
              <a:off x="5379775" y="3880950"/>
              <a:ext cx="1967100" cy="1967100"/>
            </a:xfrm>
            <a:prstGeom prst="ellipse">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sp>
          <p:nvSpPr>
            <p:cNvPr id="1929" name="Google Shape;1929;p196"/>
            <p:cNvSpPr/>
            <p:nvPr/>
          </p:nvSpPr>
          <p:spPr>
            <a:xfrm rot="5400000" flipH="1">
              <a:off x="10186053" y="1633569"/>
              <a:ext cx="2503440" cy="15023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grpSp>
      <p:sp>
        <p:nvSpPr>
          <p:cNvPr id="1930" name="Google Shape;1930;p196"/>
          <p:cNvSpPr txBox="1">
            <a:spLocks noGrp="1"/>
          </p:cNvSpPr>
          <p:nvPr>
            <p:ph type="subTitle" idx="1"/>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931" name="Google Shape;1931;p196"/>
          <p:cNvSpPr txBox="1">
            <a:spLocks noGrp="1"/>
          </p:cNvSpPr>
          <p:nvPr>
            <p:ph type="body" idx="2"/>
          </p:nvPr>
        </p:nvSpPr>
        <p:spPr>
          <a:xfrm>
            <a:off x="432169" y="1337306"/>
            <a:ext cx="33201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932" name="Google Shape;1932;p196"/>
          <p:cNvPicPr preferRelativeResize="0"/>
          <p:nvPr/>
        </p:nvPicPr>
        <p:blipFill>
          <a:blip r:embed="rId3">
            <a:alphaModFix/>
          </a:blip>
          <a:stretch>
            <a:fillRect/>
          </a:stretch>
        </p:blipFill>
        <p:spPr>
          <a:xfrm>
            <a:off x="4007028" y="1813786"/>
            <a:ext cx="5136589" cy="2755711"/>
          </a:xfrm>
          <a:prstGeom prst="rect">
            <a:avLst/>
          </a:prstGeom>
          <a:noFill/>
          <a:ln>
            <a:noFill/>
          </a:ln>
        </p:spPr>
      </p:pic>
      <p:sp>
        <p:nvSpPr>
          <p:cNvPr id="1933" name="Google Shape;1933;p196"/>
          <p:cNvSpPr txBox="1">
            <a:spLocks noGrp="1"/>
          </p:cNvSpPr>
          <p:nvPr>
            <p:ph type="body" idx="3"/>
          </p:nvPr>
        </p:nvSpPr>
        <p:spPr>
          <a:xfrm>
            <a:off x="3971816" y="4880775"/>
            <a:ext cx="47418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5 - Graphic Footer - 3 Column">
  <p:cSld name="Basic_4_1_1_1_1_2_2">
    <p:spTree>
      <p:nvGrpSpPr>
        <p:cNvPr id="1" name="Shape 1934"/>
        <p:cNvGrpSpPr/>
        <p:nvPr/>
      </p:nvGrpSpPr>
      <p:grpSpPr>
        <a:xfrm>
          <a:off x="0" y="0"/>
          <a:ext cx="0" cy="0"/>
          <a:chOff x="0" y="0"/>
          <a:chExt cx="0" cy="0"/>
        </a:xfrm>
      </p:grpSpPr>
      <p:sp>
        <p:nvSpPr>
          <p:cNvPr id="1935" name="Google Shape;1935;p197"/>
          <p:cNvSpPr txBox="1">
            <a:spLocks noGrp="1"/>
          </p:cNvSpPr>
          <p:nvPr>
            <p:ph type="body" idx="1"/>
          </p:nvPr>
        </p:nvSpPr>
        <p:spPr>
          <a:xfrm>
            <a:off x="432169" y="4880775"/>
            <a:ext cx="50733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936" name="Google Shape;1936;p197"/>
          <p:cNvPicPr preferRelativeResize="0"/>
          <p:nvPr/>
        </p:nvPicPr>
        <p:blipFill rotWithShape="1">
          <a:blip r:embed="rId2">
            <a:alphaModFix/>
          </a:blip>
          <a:srcRect t="-9673" r="4113"/>
          <a:stretch/>
        </p:blipFill>
        <p:spPr>
          <a:xfrm>
            <a:off x="8037010" y="4226211"/>
            <a:ext cx="1106988" cy="917286"/>
          </a:xfrm>
          <a:prstGeom prst="rect">
            <a:avLst/>
          </a:prstGeom>
          <a:noFill/>
          <a:ln>
            <a:noFill/>
          </a:ln>
        </p:spPr>
      </p:pic>
      <p:sp>
        <p:nvSpPr>
          <p:cNvPr id="1937" name="Google Shape;1937;p197"/>
          <p:cNvSpPr txBox="1">
            <a:spLocks noGrp="1"/>
          </p:cNvSpPr>
          <p:nvPr>
            <p:ph type="body" idx="2"/>
          </p:nvPr>
        </p:nvSpPr>
        <p:spPr>
          <a:xfrm>
            <a:off x="6023363" y="1259917"/>
            <a:ext cx="2616300" cy="32361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l"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l"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l"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l"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938" name="Google Shape;1938;p197"/>
          <p:cNvSpPr txBox="1">
            <a:spLocks noGrp="1"/>
          </p:cNvSpPr>
          <p:nvPr>
            <p:ph type="body" idx="3"/>
          </p:nvPr>
        </p:nvSpPr>
        <p:spPr>
          <a:xfrm>
            <a:off x="3193701" y="1259917"/>
            <a:ext cx="2616300" cy="32361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l"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l"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l"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l"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939" name="Google Shape;1939;p197"/>
          <p:cNvSpPr txBox="1">
            <a:spLocks noGrp="1"/>
          </p:cNvSpPr>
          <p:nvPr>
            <p:ph type="body" idx="4"/>
          </p:nvPr>
        </p:nvSpPr>
        <p:spPr>
          <a:xfrm>
            <a:off x="364039" y="1259917"/>
            <a:ext cx="2616300" cy="3236100"/>
          </a:xfrm>
          <a:prstGeom prst="rect">
            <a:avLst/>
          </a:prstGeom>
          <a:noFill/>
          <a:ln>
            <a:noFill/>
          </a:ln>
        </p:spPr>
        <p:txBody>
          <a:bodyPr spcFirstLastPara="1" wrap="square" lIns="68575" tIns="68575" rIns="68575" bIns="68575" anchor="t" anchorCtr="0">
            <a:noAutofit/>
          </a:bodyPr>
          <a:lstStyle>
            <a:lvl1pPr marL="457200" marR="0" lvl="0" indent="-323850" algn="l"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l"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l"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l"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l"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pic>
        <p:nvPicPr>
          <p:cNvPr id="1940" name="Google Shape;1940;p197" descr="pasted-image.pdf"/>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941" name="Google Shape;1941;p197"/>
          <p:cNvSpPr txBox="1">
            <a:spLocks noGrp="1"/>
          </p:cNvSpPr>
          <p:nvPr>
            <p:ph type="subTitle" idx="5"/>
          </p:nvPr>
        </p:nvSpPr>
        <p:spPr>
          <a:xfrm>
            <a:off x="432169" y="809244"/>
            <a:ext cx="7799700" cy="4320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942" name="Google Shape;1942;p197"/>
          <p:cNvPicPr preferRelativeResize="0"/>
          <p:nvPr/>
        </p:nvPicPr>
        <p:blipFill>
          <a:blip r:embed="rId4">
            <a:alphaModFix/>
          </a:blip>
          <a:stretch>
            <a:fillRect/>
          </a:stretch>
        </p:blipFill>
        <p:spPr>
          <a:xfrm>
            <a:off x="8237409" y="4685163"/>
            <a:ext cx="167625" cy="167625"/>
          </a:xfrm>
          <a:prstGeom prst="rect">
            <a:avLst/>
          </a:prstGeom>
          <a:noFill/>
          <a:ln>
            <a:noFill/>
          </a:ln>
        </p:spPr>
      </p:pic>
      <p:sp>
        <p:nvSpPr>
          <p:cNvPr id="1943" name="Google Shape;1943;p197"/>
          <p:cNvSpPr txBox="1">
            <a:spLocks noGrp="1"/>
          </p:cNvSpPr>
          <p:nvPr>
            <p:ph type="title"/>
          </p:nvPr>
        </p:nvSpPr>
        <p:spPr>
          <a:xfrm>
            <a:off x="432167" y="-5048"/>
            <a:ext cx="7800000" cy="788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Poppins SemiBold"/>
              <a:buNone/>
              <a:defRPr sz="2400">
                <a:solidFill>
                  <a:schemeClr val="accent1"/>
                </a:solidFill>
              </a:defRPr>
            </a:lvl1pPr>
            <a:lvl2pPr lvl="1" algn="l" rtl="0">
              <a:lnSpc>
                <a:spcPct val="90000"/>
              </a:lnSpc>
              <a:spcBef>
                <a:spcPts val="0"/>
              </a:spcBef>
              <a:spcAft>
                <a:spcPts val="0"/>
              </a:spcAft>
              <a:buSzPts val="2400"/>
              <a:buFont typeface="Poppins"/>
              <a:buNone/>
              <a:defRPr b="1">
                <a:latin typeface="Poppins"/>
                <a:ea typeface="Poppins"/>
                <a:cs typeface="Poppins"/>
                <a:sym typeface="Poppins"/>
              </a:defRPr>
            </a:lvl2pPr>
            <a:lvl3pPr lvl="2" algn="l" rtl="0">
              <a:lnSpc>
                <a:spcPct val="90000"/>
              </a:lnSpc>
              <a:spcBef>
                <a:spcPts val="0"/>
              </a:spcBef>
              <a:spcAft>
                <a:spcPts val="0"/>
              </a:spcAft>
              <a:buSzPts val="2400"/>
              <a:buFont typeface="Poppins"/>
              <a:buNone/>
              <a:defRPr b="1">
                <a:latin typeface="Poppins"/>
                <a:ea typeface="Poppins"/>
                <a:cs typeface="Poppins"/>
                <a:sym typeface="Poppins"/>
              </a:defRPr>
            </a:lvl3pPr>
            <a:lvl4pPr lvl="3" algn="l" rtl="0">
              <a:lnSpc>
                <a:spcPct val="90000"/>
              </a:lnSpc>
              <a:spcBef>
                <a:spcPts val="0"/>
              </a:spcBef>
              <a:spcAft>
                <a:spcPts val="0"/>
              </a:spcAft>
              <a:buSzPts val="2400"/>
              <a:buFont typeface="Poppins"/>
              <a:buNone/>
              <a:defRPr b="1">
                <a:latin typeface="Poppins"/>
                <a:ea typeface="Poppins"/>
                <a:cs typeface="Poppins"/>
                <a:sym typeface="Poppins"/>
              </a:defRPr>
            </a:lvl4pPr>
            <a:lvl5pPr lvl="4" algn="l" rtl="0">
              <a:lnSpc>
                <a:spcPct val="90000"/>
              </a:lnSpc>
              <a:spcBef>
                <a:spcPts val="0"/>
              </a:spcBef>
              <a:spcAft>
                <a:spcPts val="0"/>
              </a:spcAft>
              <a:buSzPts val="2400"/>
              <a:buFont typeface="Poppins"/>
              <a:buNone/>
              <a:defRPr b="1">
                <a:latin typeface="Poppins"/>
                <a:ea typeface="Poppins"/>
                <a:cs typeface="Poppins"/>
                <a:sym typeface="Poppins"/>
              </a:defRPr>
            </a:lvl5pPr>
            <a:lvl6pPr lvl="5" algn="l" rtl="0">
              <a:lnSpc>
                <a:spcPct val="90000"/>
              </a:lnSpc>
              <a:spcBef>
                <a:spcPts val="0"/>
              </a:spcBef>
              <a:spcAft>
                <a:spcPts val="0"/>
              </a:spcAft>
              <a:buSzPts val="2400"/>
              <a:buFont typeface="Poppins"/>
              <a:buNone/>
              <a:defRPr b="1">
                <a:latin typeface="Poppins"/>
                <a:ea typeface="Poppins"/>
                <a:cs typeface="Poppins"/>
                <a:sym typeface="Poppins"/>
              </a:defRPr>
            </a:lvl6pPr>
            <a:lvl7pPr lvl="6" algn="l" rtl="0">
              <a:lnSpc>
                <a:spcPct val="90000"/>
              </a:lnSpc>
              <a:spcBef>
                <a:spcPts val="0"/>
              </a:spcBef>
              <a:spcAft>
                <a:spcPts val="0"/>
              </a:spcAft>
              <a:buSzPts val="2400"/>
              <a:buFont typeface="Poppins"/>
              <a:buNone/>
              <a:defRPr b="1">
                <a:latin typeface="Poppins"/>
                <a:ea typeface="Poppins"/>
                <a:cs typeface="Poppins"/>
                <a:sym typeface="Poppins"/>
              </a:defRPr>
            </a:lvl7pPr>
            <a:lvl8pPr lvl="7" algn="l" rtl="0">
              <a:lnSpc>
                <a:spcPct val="90000"/>
              </a:lnSpc>
              <a:spcBef>
                <a:spcPts val="0"/>
              </a:spcBef>
              <a:spcAft>
                <a:spcPts val="0"/>
              </a:spcAft>
              <a:buSzPts val="2400"/>
              <a:buFont typeface="Poppins"/>
              <a:buNone/>
              <a:defRPr b="1">
                <a:latin typeface="Poppins"/>
                <a:ea typeface="Poppins"/>
                <a:cs typeface="Poppins"/>
                <a:sym typeface="Poppins"/>
              </a:defRPr>
            </a:lvl8pPr>
            <a:lvl9pPr lvl="8" algn="l" rtl="0">
              <a:lnSpc>
                <a:spcPct val="90000"/>
              </a:lnSpc>
              <a:spcBef>
                <a:spcPts val="0"/>
              </a:spcBef>
              <a:spcAft>
                <a:spcPts val="0"/>
              </a:spcAft>
              <a:buSzPts val="2400"/>
              <a:buFont typeface="Poppins"/>
              <a:buNone/>
              <a:defRPr b="1">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5 - Blank - Basic Content  ">
  <p:cSld name="Basic_4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32167" y="49650"/>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algn="l" rtl="0">
              <a:spcBef>
                <a:spcPts val="0"/>
              </a:spcBef>
              <a:spcAft>
                <a:spcPts val="0"/>
              </a:spcAft>
              <a:buSzPts val="1100"/>
              <a:buFont typeface="Avant Garde Demi SFDC"/>
              <a:buNone/>
              <a:defRPr>
                <a:latin typeface="Avant Garde Demi SFDC"/>
                <a:ea typeface="Avant Garde Demi SFDC"/>
                <a:cs typeface="Avant Garde Demi SFDC"/>
                <a:sym typeface="Avant Garde Demi SFDC"/>
              </a:defRPr>
            </a:lvl2pPr>
            <a:lvl3pPr lvl="2" algn="l" rtl="0">
              <a:spcBef>
                <a:spcPts val="0"/>
              </a:spcBef>
              <a:spcAft>
                <a:spcPts val="0"/>
              </a:spcAft>
              <a:buSzPts val="1100"/>
              <a:buFont typeface="Avant Garde Demi SFDC"/>
              <a:buNone/>
              <a:defRPr>
                <a:latin typeface="Avant Garde Demi SFDC"/>
                <a:ea typeface="Avant Garde Demi SFDC"/>
                <a:cs typeface="Avant Garde Demi SFDC"/>
                <a:sym typeface="Avant Garde Demi SFDC"/>
              </a:defRPr>
            </a:lvl3pPr>
            <a:lvl4pPr lvl="3" algn="l" rtl="0">
              <a:spcBef>
                <a:spcPts val="0"/>
              </a:spcBef>
              <a:spcAft>
                <a:spcPts val="0"/>
              </a:spcAft>
              <a:buSzPts val="1100"/>
              <a:buFont typeface="Avant Garde Demi SFDC"/>
              <a:buNone/>
              <a:defRPr>
                <a:latin typeface="Avant Garde Demi SFDC"/>
                <a:ea typeface="Avant Garde Demi SFDC"/>
                <a:cs typeface="Avant Garde Demi SFDC"/>
                <a:sym typeface="Avant Garde Demi SFDC"/>
              </a:defRPr>
            </a:lvl4pPr>
            <a:lvl5pPr lvl="4" algn="l" rtl="0">
              <a:spcBef>
                <a:spcPts val="0"/>
              </a:spcBef>
              <a:spcAft>
                <a:spcPts val="0"/>
              </a:spcAft>
              <a:buSzPts val="1100"/>
              <a:buFont typeface="Avant Garde Demi SFDC"/>
              <a:buNone/>
              <a:defRPr>
                <a:latin typeface="Avant Garde Demi SFDC"/>
                <a:ea typeface="Avant Garde Demi SFDC"/>
                <a:cs typeface="Avant Garde Demi SFDC"/>
                <a:sym typeface="Avant Garde Demi SFDC"/>
              </a:defRPr>
            </a:lvl5pPr>
            <a:lvl6pPr lvl="5" algn="l" rtl="0">
              <a:spcBef>
                <a:spcPts val="0"/>
              </a:spcBef>
              <a:spcAft>
                <a:spcPts val="0"/>
              </a:spcAft>
              <a:buSzPts val="1100"/>
              <a:buFont typeface="Avant Garde Demi SFDC"/>
              <a:buNone/>
              <a:defRPr>
                <a:latin typeface="Avant Garde Demi SFDC"/>
                <a:ea typeface="Avant Garde Demi SFDC"/>
                <a:cs typeface="Avant Garde Demi SFDC"/>
                <a:sym typeface="Avant Garde Demi SFDC"/>
              </a:defRPr>
            </a:lvl6pPr>
            <a:lvl7pPr lvl="6" algn="l" rtl="0">
              <a:spcBef>
                <a:spcPts val="0"/>
              </a:spcBef>
              <a:spcAft>
                <a:spcPts val="0"/>
              </a:spcAft>
              <a:buSzPts val="1100"/>
              <a:buFont typeface="Avant Garde Demi SFDC"/>
              <a:buNone/>
              <a:defRPr>
                <a:latin typeface="Avant Garde Demi SFDC"/>
                <a:ea typeface="Avant Garde Demi SFDC"/>
                <a:cs typeface="Avant Garde Demi SFDC"/>
                <a:sym typeface="Avant Garde Demi SFDC"/>
              </a:defRPr>
            </a:lvl7pPr>
            <a:lvl8pPr lvl="7" algn="l" rtl="0">
              <a:spcBef>
                <a:spcPts val="0"/>
              </a:spcBef>
              <a:spcAft>
                <a:spcPts val="0"/>
              </a:spcAft>
              <a:buSzPts val="1100"/>
              <a:buFont typeface="Avant Garde Demi SFDC"/>
              <a:buNone/>
              <a:defRPr>
                <a:latin typeface="Avant Garde Demi SFDC"/>
                <a:ea typeface="Avant Garde Demi SFDC"/>
                <a:cs typeface="Avant Garde Demi SFDC"/>
                <a:sym typeface="Avant Garde Demi SFDC"/>
              </a:defRPr>
            </a:lvl8pPr>
            <a:lvl9pPr lvl="8" algn="l" rtl="0">
              <a:spcBef>
                <a:spcPts val="0"/>
              </a:spcBef>
              <a:spcAft>
                <a:spcPts val="0"/>
              </a:spcAft>
              <a:buSzPts val="1100"/>
              <a:buFont typeface="Avant Garde Demi SFDC"/>
              <a:buNone/>
              <a:defRPr>
                <a:latin typeface="Avant Garde Demi SFDC"/>
                <a:ea typeface="Avant Garde Demi SFDC"/>
                <a:cs typeface="Avant Garde Demi SFDC"/>
                <a:sym typeface="Avant Garde Demi SFDC"/>
              </a:defRPr>
            </a:lvl9pPr>
          </a:lstStyle>
          <a:p>
            <a:endParaRPr/>
          </a:p>
        </p:txBody>
      </p:sp>
      <p:pic>
        <p:nvPicPr>
          <p:cNvPr id="56" name="Google Shape;56;p14" descr="pasted-image.pdf"/>
          <p:cNvPicPr preferRelativeResize="0"/>
          <p:nvPr/>
        </p:nvPicPr>
        <p:blipFill rotWithShape="1">
          <a:blip r:embed="rId2">
            <a:alphaModFix/>
          </a:blip>
          <a:srcRect/>
          <a:stretch/>
        </p:blipFill>
        <p:spPr>
          <a:xfrm>
            <a:off x="8275084" y="424095"/>
            <a:ext cx="476676" cy="333734"/>
          </a:xfrm>
          <a:prstGeom prst="rect">
            <a:avLst/>
          </a:prstGeom>
          <a:noFill/>
          <a:ln>
            <a:noFill/>
          </a:ln>
        </p:spPr>
      </p:pic>
      <p:sp>
        <p:nvSpPr>
          <p:cNvPr id="57" name="Google Shape;57;p14"/>
          <p:cNvSpPr txBox="1">
            <a:spLocks noGrp="1"/>
          </p:cNvSpPr>
          <p:nvPr>
            <p:ph type="subTitle" idx="1"/>
          </p:nvPr>
        </p:nvSpPr>
        <p:spPr>
          <a:xfrm>
            <a:off x="432169" y="4834775"/>
            <a:ext cx="63153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58" name="Google Shape;58;p14"/>
          <p:cNvSpPr txBox="1">
            <a:spLocks noGrp="1"/>
          </p:cNvSpPr>
          <p:nvPr>
            <p:ph type="body" idx="2"/>
          </p:nvPr>
        </p:nvSpPr>
        <p:spPr>
          <a:xfrm>
            <a:off x="367490" y="1282444"/>
            <a:ext cx="8277900" cy="3292200"/>
          </a:xfrm>
          <a:prstGeom prst="rect">
            <a:avLst/>
          </a:prstGeom>
        </p:spPr>
        <p:txBody>
          <a:bodyPr spcFirstLastPara="1" wrap="square" lIns="68575" tIns="68575" rIns="68575" bIns="68575"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900"/>
              </a:spcBef>
              <a:spcAft>
                <a:spcPts val="0"/>
              </a:spcAft>
              <a:buSzPts val="1200"/>
              <a:buChar char="■"/>
              <a:defRPr/>
            </a:lvl3pPr>
            <a:lvl4pPr marL="1828800" lvl="3" indent="-298450" rtl="0">
              <a:spcBef>
                <a:spcPts val="900"/>
              </a:spcBef>
              <a:spcAft>
                <a:spcPts val="0"/>
              </a:spcAft>
              <a:buSzPts val="1100"/>
              <a:buChar char="●"/>
              <a:defRPr/>
            </a:lvl4pPr>
            <a:lvl5pPr marL="2286000" lvl="4" indent="-323850" rtl="0">
              <a:spcBef>
                <a:spcPts val="7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400"/>
              </a:spcAft>
              <a:buSzPts val="1500"/>
              <a:buChar char="■"/>
              <a:defRPr/>
            </a:lvl9pPr>
          </a:lstStyle>
          <a:p>
            <a:endParaRPr/>
          </a:p>
        </p:txBody>
      </p:sp>
      <p:sp>
        <p:nvSpPr>
          <p:cNvPr id="59" name="Google Shape;59;p14"/>
          <p:cNvSpPr txBox="1">
            <a:spLocks noGrp="1"/>
          </p:cNvSpPr>
          <p:nvPr>
            <p:ph type="subTitle" idx="3"/>
          </p:nvPr>
        </p:nvSpPr>
        <p:spPr>
          <a:xfrm>
            <a:off x="432169" y="836676"/>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2 - Graphic Footer - C">
  <p:cSld name="Basic_4_1_1_1_1_4_1_1_1_3_1_1">
    <p:spTree>
      <p:nvGrpSpPr>
        <p:cNvPr id="1" name="Shape 60"/>
        <p:cNvGrpSpPr/>
        <p:nvPr/>
      </p:nvGrpSpPr>
      <p:grpSpPr>
        <a:xfrm>
          <a:off x="0" y="0"/>
          <a:ext cx="0" cy="0"/>
          <a:chOff x="0" y="0"/>
          <a:chExt cx="0" cy="0"/>
        </a:xfrm>
      </p:grpSpPr>
      <p:pic>
        <p:nvPicPr>
          <p:cNvPr id="61" name="Google Shape;61;p15" descr="pasted-image.pdf"/>
          <p:cNvPicPr preferRelativeResize="0"/>
          <p:nvPr/>
        </p:nvPicPr>
        <p:blipFill rotWithShape="1">
          <a:blip r:embed="rId2">
            <a:alphaModFix/>
          </a:blip>
          <a:srcRect/>
          <a:stretch/>
        </p:blipFill>
        <p:spPr>
          <a:xfrm>
            <a:off x="8275084" y="424095"/>
            <a:ext cx="476676" cy="333734"/>
          </a:xfrm>
          <a:prstGeom prst="rect">
            <a:avLst/>
          </a:prstGeom>
          <a:noFill/>
          <a:ln>
            <a:noFill/>
          </a:ln>
        </p:spPr>
      </p:pic>
      <p:sp>
        <p:nvSpPr>
          <p:cNvPr id="62" name="Google Shape;62;p15"/>
          <p:cNvSpPr txBox="1">
            <a:spLocks noGrp="1"/>
          </p:cNvSpPr>
          <p:nvPr>
            <p:ph type="subTitle" idx="1"/>
          </p:nvPr>
        </p:nvSpPr>
        <p:spPr>
          <a:xfrm>
            <a:off x="432169" y="4834781"/>
            <a:ext cx="54435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63" name="Google Shape;63;p15"/>
          <p:cNvSpPr txBox="1">
            <a:spLocks noGrp="1"/>
          </p:cNvSpPr>
          <p:nvPr>
            <p:ph type="subTitle" idx="2"/>
          </p:nvPr>
        </p:nvSpPr>
        <p:spPr>
          <a:xfrm>
            <a:off x="432169" y="836676"/>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64" name="Google Shape;64;p15"/>
          <p:cNvSpPr txBox="1">
            <a:spLocks noGrp="1"/>
          </p:cNvSpPr>
          <p:nvPr>
            <p:ph type="body" idx="3"/>
          </p:nvPr>
        </p:nvSpPr>
        <p:spPr>
          <a:xfrm>
            <a:off x="368990" y="1282444"/>
            <a:ext cx="7086000" cy="3292200"/>
          </a:xfrm>
          <a:prstGeom prst="rect">
            <a:avLst/>
          </a:prstGeom>
        </p:spPr>
        <p:txBody>
          <a:bodyPr spcFirstLastPara="1" wrap="square" lIns="68575" tIns="68575" rIns="68575" bIns="68575"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900"/>
              </a:spcBef>
              <a:spcAft>
                <a:spcPts val="0"/>
              </a:spcAft>
              <a:buSzPts val="1200"/>
              <a:buChar char="■"/>
              <a:defRPr/>
            </a:lvl3pPr>
            <a:lvl4pPr marL="1828800" lvl="3" indent="-298450" rtl="0">
              <a:spcBef>
                <a:spcPts val="900"/>
              </a:spcBef>
              <a:spcAft>
                <a:spcPts val="0"/>
              </a:spcAft>
              <a:buSzPts val="1100"/>
              <a:buChar char="●"/>
              <a:defRPr/>
            </a:lvl4pPr>
            <a:lvl5pPr marL="2286000" lvl="4" indent="-323850" rtl="0">
              <a:spcBef>
                <a:spcPts val="7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400"/>
              </a:spcAft>
              <a:buSzPts val="1500"/>
              <a:buChar char="■"/>
              <a:defRPr/>
            </a:lvl9pPr>
          </a:lstStyle>
          <a:p>
            <a:endParaRPr/>
          </a:p>
        </p:txBody>
      </p:sp>
      <p:sp>
        <p:nvSpPr>
          <p:cNvPr id="65" name="Google Shape;65;p15"/>
          <p:cNvSpPr txBox="1">
            <a:spLocks noGrp="1"/>
          </p:cNvSpPr>
          <p:nvPr>
            <p:ph type="title"/>
          </p:nvPr>
        </p:nvSpPr>
        <p:spPr>
          <a:xfrm>
            <a:off x="432167" y="49650"/>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Poppins SemiBold"/>
              <a:buNone/>
              <a:defRPr sz="2400">
                <a:solidFill>
                  <a:schemeClr val="accent1"/>
                </a:solidFill>
              </a:defRPr>
            </a:lvl1pPr>
            <a:lvl2pPr lvl="1" algn="l" rtl="0">
              <a:spcBef>
                <a:spcPts val="0"/>
              </a:spcBef>
              <a:spcAft>
                <a:spcPts val="0"/>
              </a:spcAft>
              <a:buSzPts val="2400"/>
              <a:buFont typeface="Poppins"/>
              <a:buNone/>
              <a:defRPr b="1">
                <a:latin typeface="Poppins"/>
                <a:ea typeface="Poppins"/>
                <a:cs typeface="Poppins"/>
                <a:sym typeface="Poppins"/>
              </a:defRPr>
            </a:lvl2pPr>
            <a:lvl3pPr lvl="2" algn="l" rtl="0">
              <a:spcBef>
                <a:spcPts val="0"/>
              </a:spcBef>
              <a:spcAft>
                <a:spcPts val="0"/>
              </a:spcAft>
              <a:buSzPts val="2400"/>
              <a:buFont typeface="Poppins"/>
              <a:buNone/>
              <a:defRPr b="1">
                <a:latin typeface="Poppins"/>
                <a:ea typeface="Poppins"/>
                <a:cs typeface="Poppins"/>
                <a:sym typeface="Poppins"/>
              </a:defRPr>
            </a:lvl3pPr>
            <a:lvl4pPr lvl="3" algn="l" rtl="0">
              <a:spcBef>
                <a:spcPts val="0"/>
              </a:spcBef>
              <a:spcAft>
                <a:spcPts val="0"/>
              </a:spcAft>
              <a:buSzPts val="2400"/>
              <a:buFont typeface="Poppins"/>
              <a:buNone/>
              <a:defRPr b="1">
                <a:latin typeface="Poppins"/>
                <a:ea typeface="Poppins"/>
                <a:cs typeface="Poppins"/>
                <a:sym typeface="Poppins"/>
              </a:defRPr>
            </a:lvl4pPr>
            <a:lvl5pPr lvl="4" algn="l" rtl="0">
              <a:spcBef>
                <a:spcPts val="0"/>
              </a:spcBef>
              <a:spcAft>
                <a:spcPts val="0"/>
              </a:spcAft>
              <a:buSzPts val="2400"/>
              <a:buFont typeface="Poppins"/>
              <a:buNone/>
              <a:defRPr b="1">
                <a:latin typeface="Poppins"/>
                <a:ea typeface="Poppins"/>
                <a:cs typeface="Poppins"/>
                <a:sym typeface="Poppins"/>
              </a:defRPr>
            </a:lvl5pPr>
            <a:lvl6pPr lvl="5" algn="l" rtl="0">
              <a:spcBef>
                <a:spcPts val="0"/>
              </a:spcBef>
              <a:spcAft>
                <a:spcPts val="0"/>
              </a:spcAft>
              <a:buSzPts val="2400"/>
              <a:buFont typeface="Poppins"/>
              <a:buNone/>
              <a:defRPr b="1">
                <a:latin typeface="Poppins"/>
                <a:ea typeface="Poppins"/>
                <a:cs typeface="Poppins"/>
                <a:sym typeface="Poppins"/>
              </a:defRPr>
            </a:lvl6pPr>
            <a:lvl7pPr lvl="6" algn="l" rtl="0">
              <a:spcBef>
                <a:spcPts val="0"/>
              </a:spcBef>
              <a:spcAft>
                <a:spcPts val="0"/>
              </a:spcAft>
              <a:buSzPts val="2400"/>
              <a:buFont typeface="Poppins"/>
              <a:buNone/>
              <a:defRPr b="1">
                <a:latin typeface="Poppins"/>
                <a:ea typeface="Poppins"/>
                <a:cs typeface="Poppins"/>
                <a:sym typeface="Poppins"/>
              </a:defRPr>
            </a:lvl7pPr>
            <a:lvl8pPr lvl="7" algn="l" rtl="0">
              <a:spcBef>
                <a:spcPts val="0"/>
              </a:spcBef>
              <a:spcAft>
                <a:spcPts val="0"/>
              </a:spcAft>
              <a:buSzPts val="2400"/>
              <a:buFont typeface="Poppins"/>
              <a:buNone/>
              <a:defRPr b="1">
                <a:latin typeface="Poppins"/>
                <a:ea typeface="Poppins"/>
                <a:cs typeface="Poppins"/>
                <a:sym typeface="Poppins"/>
              </a:defRPr>
            </a:lvl8pPr>
            <a:lvl9pPr lvl="8" algn="l" rtl="0">
              <a:spcBef>
                <a:spcPts val="0"/>
              </a:spcBef>
              <a:spcAft>
                <a:spcPts val="0"/>
              </a:spcAft>
              <a:buSzPts val="2400"/>
              <a:buFont typeface="Poppins"/>
              <a:buNone/>
              <a:defRPr b="1">
                <a:latin typeface="Poppins"/>
                <a:ea typeface="Poppins"/>
                <a:cs typeface="Poppins"/>
                <a:sym typeface="Poppins"/>
              </a:defRPr>
            </a:lvl9pPr>
          </a:lstStyle>
          <a:p>
            <a:endParaRPr/>
          </a:p>
        </p:txBody>
      </p:sp>
      <p:grpSp>
        <p:nvGrpSpPr>
          <p:cNvPr id="66" name="Google Shape;66;p15"/>
          <p:cNvGrpSpPr/>
          <p:nvPr/>
        </p:nvGrpSpPr>
        <p:grpSpPr>
          <a:xfrm>
            <a:off x="7837755" y="4310811"/>
            <a:ext cx="1306662" cy="832292"/>
            <a:chOff x="9836438" y="5319012"/>
            <a:chExt cx="2415271" cy="1539002"/>
          </a:xfrm>
        </p:grpSpPr>
        <p:pic>
          <p:nvPicPr>
            <p:cNvPr id="67" name="Google Shape;67;p15"/>
            <p:cNvPicPr preferRelativeResize="0"/>
            <p:nvPr/>
          </p:nvPicPr>
          <p:blipFill rotWithShape="1">
            <a:blip r:embed="rId3">
              <a:alphaModFix/>
            </a:blip>
            <a:srcRect l="24419" b="17573"/>
            <a:stretch/>
          </p:blipFill>
          <p:spPr>
            <a:xfrm>
              <a:off x="10052627" y="5562975"/>
              <a:ext cx="2119424" cy="1295024"/>
            </a:xfrm>
            <a:prstGeom prst="rect">
              <a:avLst/>
            </a:prstGeom>
            <a:noFill/>
            <a:ln>
              <a:noFill/>
            </a:ln>
          </p:spPr>
        </p:pic>
        <p:pic>
          <p:nvPicPr>
            <p:cNvPr id="68" name="Google Shape;68;p15"/>
            <p:cNvPicPr preferRelativeResize="0"/>
            <p:nvPr/>
          </p:nvPicPr>
          <p:blipFill rotWithShape="1">
            <a:blip r:embed="rId4">
              <a:alphaModFix/>
            </a:blip>
            <a:srcRect/>
            <a:stretch/>
          </p:blipFill>
          <p:spPr>
            <a:xfrm flipH="1">
              <a:off x="9836438" y="6711412"/>
              <a:ext cx="2353987" cy="146587"/>
            </a:xfrm>
            <a:prstGeom prst="rect">
              <a:avLst/>
            </a:prstGeom>
            <a:noFill/>
            <a:ln>
              <a:noFill/>
            </a:ln>
          </p:spPr>
        </p:pic>
        <p:pic>
          <p:nvPicPr>
            <p:cNvPr id="69" name="Google Shape;69;p15"/>
            <p:cNvPicPr preferRelativeResize="0"/>
            <p:nvPr/>
          </p:nvPicPr>
          <p:blipFill rotWithShape="1">
            <a:blip r:embed="rId5">
              <a:alphaModFix/>
            </a:blip>
            <a:srcRect r="27630" b="21235"/>
            <a:stretch/>
          </p:blipFill>
          <p:spPr>
            <a:xfrm>
              <a:off x="11543486" y="5319012"/>
              <a:ext cx="708224" cy="1539002"/>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6 - Salesforce Analytics Product - A">
  <p:cSld name="Basic_4_1_3_1_2_1_1_1_1">
    <p:bg>
      <p:bgPr>
        <a:gradFill>
          <a:gsLst>
            <a:gs pos="0">
              <a:srgbClr val="2F2CB7"/>
            </a:gs>
            <a:gs pos="100000">
              <a:srgbClr val="3A49DA"/>
            </a:gs>
          </a:gsLst>
          <a:lin ang="5400700" scaled="0"/>
        </a:grad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32167" y="49650"/>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2400"/>
              <a:buFont typeface="Poppins SemiBold"/>
              <a:buNone/>
              <a:defRPr sz="2400">
                <a:solidFill>
                  <a:schemeClr val="lt1"/>
                </a:solidFill>
              </a:defRPr>
            </a:lvl1pPr>
            <a:lvl2pPr lvl="1" algn="l" rtl="0">
              <a:spcBef>
                <a:spcPts val="0"/>
              </a:spcBef>
              <a:spcAft>
                <a:spcPts val="0"/>
              </a:spcAft>
              <a:buSzPts val="2400"/>
              <a:buFont typeface="Poppins"/>
              <a:buNone/>
              <a:defRPr b="1">
                <a:latin typeface="Poppins"/>
                <a:ea typeface="Poppins"/>
                <a:cs typeface="Poppins"/>
                <a:sym typeface="Poppins"/>
              </a:defRPr>
            </a:lvl2pPr>
            <a:lvl3pPr lvl="2" algn="l" rtl="0">
              <a:spcBef>
                <a:spcPts val="0"/>
              </a:spcBef>
              <a:spcAft>
                <a:spcPts val="0"/>
              </a:spcAft>
              <a:buSzPts val="2400"/>
              <a:buFont typeface="Poppins"/>
              <a:buNone/>
              <a:defRPr b="1">
                <a:latin typeface="Poppins"/>
                <a:ea typeface="Poppins"/>
                <a:cs typeface="Poppins"/>
                <a:sym typeface="Poppins"/>
              </a:defRPr>
            </a:lvl3pPr>
            <a:lvl4pPr lvl="3" algn="l" rtl="0">
              <a:spcBef>
                <a:spcPts val="0"/>
              </a:spcBef>
              <a:spcAft>
                <a:spcPts val="0"/>
              </a:spcAft>
              <a:buSzPts val="2400"/>
              <a:buFont typeface="Poppins"/>
              <a:buNone/>
              <a:defRPr b="1">
                <a:latin typeface="Poppins"/>
                <a:ea typeface="Poppins"/>
                <a:cs typeface="Poppins"/>
                <a:sym typeface="Poppins"/>
              </a:defRPr>
            </a:lvl4pPr>
            <a:lvl5pPr lvl="4" algn="l" rtl="0">
              <a:spcBef>
                <a:spcPts val="0"/>
              </a:spcBef>
              <a:spcAft>
                <a:spcPts val="0"/>
              </a:spcAft>
              <a:buSzPts val="2400"/>
              <a:buFont typeface="Poppins"/>
              <a:buNone/>
              <a:defRPr b="1">
                <a:latin typeface="Poppins"/>
                <a:ea typeface="Poppins"/>
                <a:cs typeface="Poppins"/>
                <a:sym typeface="Poppins"/>
              </a:defRPr>
            </a:lvl5pPr>
            <a:lvl6pPr lvl="5" algn="l" rtl="0">
              <a:spcBef>
                <a:spcPts val="0"/>
              </a:spcBef>
              <a:spcAft>
                <a:spcPts val="0"/>
              </a:spcAft>
              <a:buSzPts val="2400"/>
              <a:buFont typeface="Poppins"/>
              <a:buNone/>
              <a:defRPr b="1">
                <a:latin typeface="Poppins"/>
                <a:ea typeface="Poppins"/>
                <a:cs typeface="Poppins"/>
                <a:sym typeface="Poppins"/>
              </a:defRPr>
            </a:lvl6pPr>
            <a:lvl7pPr lvl="6" algn="l" rtl="0">
              <a:spcBef>
                <a:spcPts val="0"/>
              </a:spcBef>
              <a:spcAft>
                <a:spcPts val="0"/>
              </a:spcAft>
              <a:buSzPts val="2400"/>
              <a:buFont typeface="Poppins"/>
              <a:buNone/>
              <a:defRPr b="1">
                <a:latin typeface="Poppins"/>
                <a:ea typeface="Poppins"/>
                <a:cs typeface="Poppins"/>
                <a:sym typeface="Poppins"/>
              </a:defRPr>
            </a:lvl7pPr>
            <a:lvl8pPr lvl="7" algn="l" rtl="0">
              <a:spcBef>
                <a:spcPts val="0"/>
              </a:spcBef>
              <a:spcAft>
                <a:spcPts val="0"/>
              </a:spcAft>
              <a:buSzPts val="2400"/>
              <a:buFont typeface="Poppins"/>
              <a:buNone/>
              <a:defRPr b="1">
                <a:latin typeface="Poppins"/>
                <a:ea typeface="Poppins"/>
                <a:cs typeface="Poppins"/>
                <a:sym typeface="Poppins"/>
              </a:defRPr>
            </a:lvl8pPr>
            <a:lvl9pPr lvl="8" algn="l" rtl="0">
              <a:spcBef>
                <a:spcPts val="0"/>
              </a:spcBef>
              <a:spcAft>
                <a:spcPts val="0"/>
              </a:spcAft>
              <a:buSzPts val="2400"/>
              <a:buFont typeface="Poppins"/>
              <a:buNone/>
              <a:defRPr b="1">
                <a:latin typeface="Poppins"/>
                <a:ea typeface="Poppins"/>
                <a:cs typeface="Poppins"/>
                <a:sym typeface="Poppins"/>
              </a:defRPr>
            </a:lvl9pPr>
          </a:lstStyle>
          <a:p>
            <a:endParaRPr/>
          </a:p>
        </p:txBody>
      </p:sp>
      <p:pic>
        <p:nvPicPr>
          <p:cNvPr id="72" name="Google Shape;72;p16" descr="pasted-image.pdf"/>
          <p:cNvPicPr preferRelativeResize="0"/>
          <p:nvPr/>
        </p:nvPicPr>
        <p:blipFill rotWithShape="1">
          <a:blip r:embed="rId2">
            <a:alphaModFix/>
          </a:blip>
          <a:srcRect/>
          <a:stretch/>
        </p:blipFill>
        <p:spPr>
          <a:xfrm>
            <a:off x="8275084" y="424095"/>
            <a:ext cx="476676" cy="333734"/>
          </a:xfrm>
          <a:prstGeom prst="rect">
            <a:avLst/>
          </a:prstGeom>
          <a:noFill/>
          <a:ln>
            <a:noFill/>
          </a:ln>
        </p:spPr>
      </p:pic>
      <p:sp>
        <p:nvSpPr>
          <p:cNvPr id="73" name="Google Shape;73;p16"/>
          <p:cNvSpPr txBox="1">
            <a:spLocks noGrp="1"/>
          </p:cNvSpPr>
          <p:nvPr>
            <p:ph type="subTitle" idx="1"/>
          </p:nvPr>
        </p:nvSpPr>
        <p:spPr>
          <a:xfrm>
            <a:off x="432169" y="838896"/>
            <a:ext cx="78000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74" name="Google Shape;74;p16"/>
          <p:cNvSpPr txBox="1">
            <a:spLocks noGrp="1"/>
          </p:cNvSpPr>
          <p:nvPr>
            <p:ph type="body" idx="2"/>
          </p:nvPr>
        </p:nvSpPr>
        <p:spPr>
          <a:xfrm>
            <a:off x="368990" y="1282444"/>
            <a:ext cx="3540600" cy="3292200"/>
          </a:xfrm>
          <a:prstGeom prst="rect">
            <a:avLst/>
          </a:prstGeom>
        </p:spPr>
        <p:txBody>
          <a:bodyPr spcFirstLastPara="1" wrap="square" lIns="68575" tIns="68575" rIns="68575" bIns="68575" anchor="t" anchorCtr="0">
            <a:noAutofit/>
          </a:bodyPr>
          <a:lstStyle>
            <a:lvl1pPr marL="457200" lvl="0" indent="-323850" rtl="0">
              <a:spcBef>
                <a:spcPts val="400"/>
              </a:spcBef>
              <a:spcAft>
                <a:spcPts val="0"/>
              </a:spcAft>
              <a:buClr>
                <a:schemeClr val="lt1"/>
              </a:buClr>
              <a:buSzPts val="1500"/>
              <a:buChar char="●"/>
              <a:defRPr>
                <a:solidFill>
                  <a:schemeClr val="lt1"/>
                </a:solidFill>
              </a:defRPr>
            </a:lvl1pPr>
            <a:lvl2pPr marL="914400" lvl="1" indent="-317500" rtl="0">
              <a:spcBef>
                <a:spcPts val="700"/>
              </a:spcBef>
              <a:spcAft>
                <a:spcPts val="0"/>
              </a:spcAft>
              <a:buClr>
                <a:schemeClr val="lt1"/>
              </a:buClr>
              <a:buSzPts val="1400"/>
              <a:buChar char="○"/>
              <a:defRPr>
                <a:solidFill>
                  <a:schemeClr val="lt1"/>
                </a:solidFill>
              </a:defRPr>
            </a:lvl2pPr>
            <a:lvl3pPr marL="1371600" lvl="2" indent="-304800" rtl="0">
              <a:spcBef>
                <a:spcPts val="900"/>
              </a:spcBef>
              <a:spcAft>
                <a:spcPts val="0"/>
              </a:spcAft>
              <a:buClr>
                <a:schemeClr val="lt1"/>
              </a:buClr>
              <a:buSzPts val="1200"/>
              <a:buChar char="■"/>
              <a:defRPr>
                <a:solidFill>
                  <a:schemeClr val="lt1"/>
                </a:solidFill>
              </a:defRPr>
            </a:lvl3pPr>
            <a:lvl4pPr marL="1828800" lvl="3" indent="-298450" rtl="0">
              <a:spcBef>
                <a:spcPts val="900"/>
              </a:spcBef>
              <a:spcAft>
                <a:spcPts val="0"/>
              </a:spcAft>
              <a:buClr>
                <a:schemeClr val="lt1"/>
              </a:buClr>
              <a:buSzPts val="1100"/>
              <a:buChar char="●"/>
              <a:defRPr>
                <a:solidFill>
                  <a:schemeClr val="lt1"/>
                </a:solidFill>
              </a:defRPr>
            </a:lvl4pPr>
            <a:lvl5pPr marL="2286000" lvl="4" indent="-323850" rtl="0">
              <a:spcBef>
                <a:spcPts val="700"/>
              </a:spcBef>
              <a:spcAft>
                <a:spcPts val="0"/>
              </a:spcAft>
              <a:buClr>
                <a:schemeClr val="lt1"/>
              </a:buClr>
              <a:buSzPts val="1500"/>
              <a:buChar char="○"/>
              <a:defRPr>
                <a:solidFill>
                  <a:schemeClr val="lt1"/>
                </a:solidFill>
              </a:defRPr>
            </a:lvl5pPr>
            <a:lvl6pPr marL="2743200" lvl="5" indent="-323850" rtl="0">
              <a:spcBef>
                <a:spcPts val="400"/>
              </a:spcBef>
              <a:spcAft>
                <a:spcPts val="0"/>
              </a:spcAft>
              <a:buClr>
                <a:schemeClr val="lt1"/>
              </a:buClr>
              <a:buSzPts val="1500"/>
              <a:buChar char="■"/>
              <a:defRPr>
                <a:solidFill>
                  <a:schemeClr val="lt1"/>
                </a:solidFill>
              </a:defRPr>
            </a:lvl6pPr>
            <a:lvl7pPr marL="3200400" lvl="6" indent="-323850" rtl="0">
              <a:spcBef>
                <a:spcPts val="400"/>
              </a:spcBef>
              <a:spcAft>
                <a:spcPts val="0"/>
              </a:spcAft>
              <a:buClr>
                <a:schemeClr val="lt1"/>
              </a:buClr>
              <a:buSzPts val="1500"/>
              <a:buChar char="●"/>
              <a:defRPr>
                <a:solidFill>
                  <a:schemeClr val="lt1"/>
                </a:solidFill>
              </a:defRPr>
            </a:lvl7pPr>
            <a:lvl8pPr marL="3657600" lvl="7" indent="-323850" rtl="0">
              <a:spcBef>
                <a:spcPts val="400"/>
              </a:spcBef>
              <a:spcAft>
                <a:spcPts val="0"/>
              </a:spcAft>
              <a:buClr>
                <a:schemeClr val="lt1"/>
              </a:buClr>
              <a:buSzPts val="1500"/>
              <a:buChar char="○"/>
              <a:defRPr>
                <a:solidFill>
                  <a:schemeClr val="lt1"/>
                </a:solidFill>
              </a:defRPr>
            </a:lvl8pPr>
            <a:lvl9pPr marL="4114800" lvl="8" indent="-323850" rtl="0">
              <a:spcBef>
                <a:spcPts val="400"/>
              </a:spcBef>
              <a:spcAft>
                <a:spcPts val="400"/>
              </a:spcAft>
              <a:buClr>
                <a:schemeClr val="lt1"/>
              </a:buClr>
              <a:buSzPts val="1500"/>
              <a:buChar char="■"/>
              <a:defRPr>
                <a:solidFill>
                  <a:schemeClr val="lt1"/>
                </a:solidFill>
              </a:defRPr>
            </a:lvl9pPr>
          </a:lstStyle>
          <a:p>
            <a:endParaRPr/>
          </a:p>
        </p:txBody>
      </p:sp>
      <p:sp>
        <p:nvSpPr>
          <p:cNvPr id="75" name="Google Shape;75;p16"/>
          <p:cNvSpPr/>
          <p:nvPr/>
        </p:nvSpPr>
        <p:spPr>
          <a:xfrm rot="5400000" flipH="1">
            <a:off x="7641767" y="1225023"/>
            <a:ext cx="1877600" cy="1127070"/>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3A49DA"/>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pic>
        <p:nvPicPr>
          <p:cNvPr id="76" name="Google Shape;76;p16"/>
          <p:cNvPicPr preferRelativeResize="0"/>
          <p:nvPr/>
        </p:nvPicPr>
        <p:blipFill rotWithShape="1">
          <a:blip r:embed="rId3">
            <a:alphaModFix/>
          </a:blip>
          <a:srcRect l="22002" b="11331"/>
          <a:stretch/>
        </p:blipFill>
        <p:spPr>
          <a:xfrm flipH="1">
            <a:off x="8174159" y="1752038"/>
            <a:ext cx="969944" cy="2588554"/>
          </a:xfrm>
          <a:prstGeom prst="rect">
            <a:avLst/>
          </a:prstGeom>
          <a:noFill/>
          <a:ln>
            <a:noFill/>
          </a:ln>
        </p:spPr>
      </p:pic>
      <p:pic>
        <p:nvPicPr>
          <p:cNvPr id="77" name="Google Shape;77;p16"/>
          <p:cNvPicPr preferRelativeResize="0"/>
          <p:nvPr/>
        </p:nvPicPr>
        <p:blipFill rotWithShape="1">
          <a:blip r:embed="rId4">
            <a:alphaModFix/>
          </a:blip>
          <a:srcRect b="12002"/>
          <a:stretch/>
        </p:blipFill>
        <p:spPr>
          <a:xfrm rot="-57">
            <a:off x="7315924" y="3987107"/>
            <a:ext cx="1349244" cy="587508"/>
          </a:xfrm>
          <a:prstGeom prst="rect">
            <a:avLst/>
          </a:prstGeom>
          <a:noFill/>
          <a:ln>
            <a:noFill/>
          </a:ln>
        </p:spPr>
      </p:pic>
      <p:pic>
        <p:nvPicPr>
          <p:cNvPr id="78" name="Google Shape;78;p16"/>
          <p:cNvPicPr preferRelativeResize="0"/>
          <p:nvPr/>
        </p:nvPicPr>
        <p:blipFill rotWithShape="1">
          <a:blip r:embed="rId5">
            <a:alphaModFix/>
          </a:blip>
          <a:srcRect l="29962"/>
          <a:stretch/>
        </p:blipFill>
        <p:spPr>
          <a:xfrm flipH="1">
            <a:off x="7616114" y="4065448"/>
            <a:ext cx="1527885" cy="509177"/>
          </a:xfrm>
          <a:prstGeom prst="rect">
            <a:avLst/>
          </a:prstGeom>
          <a:noFill/>
          <a:ln>
            <a:noFill/>
          </a:ln>
        </p:spPr>
      </p:pic>
      <p:sp>
        <p:nvSpPr>
          <p:cNvPr id="79" name="Google Shape;79;p16"/>
          <p:cNvSpPr txBox="1">
            <a:spLocks noGrp="1"/>
          </p:cNvSpPr>
          <p:nvPr>
            <p:ph type="subTitle" idx="3"/>
          </p:nvPr>
        </p:nvSpPr>
        <p:spPr>
          <a:xfrm>
            <a:off x="4682569" y="4834781"/>
            <a:ext cx="40278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80" name="Google Shape;80;p16"/>
          <p:cNvSpPr/>
          <p:nvPr/>
        </p:nvSpPr>
        <p:spPr>
          <a:xfrm>
            <a:off x="4035882" y="2910713"/>
            <a:ext cx="1475700" cy="1475400"/>
          </a:xfrm>
          <a:prstGeom prst="ellipse">
            <a:avLst/>
          </a:prstGeom>
          <a:solidFill>
            <a:srgbClr val="3A49DA"/>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pic>
        <p:nvPicPr>
          <p:cNvPr id="81" name="Google Shape;81;p16" descr="11.png"/>
          <p:cNvPicPr preferRelativeResize="0"/>
          <p:nvPr/>
        </p:nvPicPr>
        <p:blipFill rotWithShape="1">
          <a:blip r:embed="rId6">
            <a:alphaModFix/>
          </a:blip>
          <a:srcRect l="70369" r="-1180"/>
          <a:stretch/>
        </p:blipFill>
        <p:spPr>
          <a:xfrm>
            <a:off x="4702589" y="3953888"/>
            <a:ext cx="969945" cy="620737"/>
          </a:xfrm>
          <a:prstGeom prst="rect">
            <a:avLst/>
          </a:prstGeom>
          <a:noFill/>
          <a:ln>
            <a:noFill/>
          </a:ln>
        </p:spPr>
      </p:pic>
      <p:pic>
        <p:nvPicPr>
          <p:cNvPr id="82" name="Google Shape;82;p16"/>
          <p:cNvPicPr preferRelativeResize="0"/>
          <p:nvPr/>
        </p:nvPicPr>
        <p:blipFill rotWithShape="1">
          <a:blip r:embed="rId4">
            <a:alphaModFix/>
          </a:blip>
          <a:srcRect b="12002"/>
          <a:stretch/>
        </p:blipFill>
        <p:spPr>
          <a:xfrm rot="63" flipH="1">
            <a:off x="3928792" y="4100799"/>
            <a:ext cx="1088158" cy="47381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7 - Salesforce Integration Product - A">
  <p:cSld name="Basic_4_1_3_1_2_1_1_1_1_1">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32167" y="49650"/>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Poppins SemiBold"/>
              <a:buNone/>
              <a:defRPr sz="2400">
                <a:solidFill>
                  <a:schemeClr val="accent1"/>
                </a:solidFill>
              </a:defRPr>
            </a:lvl1pPr>
            <a:lvl2pPr lvl="1" algn="l" rtl="0">
              <a:spcBef>
                <a:spcPts val="0"/>
              </a:spcBef>
              <a:spcAft>
                <a:spcPts val="0"/>
              </a:spcAft>
              <a:buSzPts val="1100"/>
              <a:buFont typeface="Poppins"/>
              <a:buNone/>
              <a:defRPr b="1">
                <a:latin typeface="Poppins"/>
                <a:ea typeface="Poppins"/>
                <a:cs typeface="Poppins"/>
                <a:sym typeface="Poppins"/>
              </a:defRPr>
            </a:lvl2pPr>
            <a:lvl3pPr lvl="2" algn="l" rtl="0">
              <a:spcBef>
                <a:spcPts val="0"/>
              </a:spcBef>
              <a:spcAft>
                <a:spcPts val="0"/>
              </a:spcAft>
              <a:buSzPts val="1100"/>
              <a:buFont typeface="Poppins"/>
              <a:buNone/>
              <a:defRPr b="1">
                <a:latin typeface="Poppins"/>
                <a:ea typeface="Poppins"/>
                <a:cs typeface="Poppins"/>
                <a:sym typeface="Poppins"/>
              </a:defRPr>
            </a:lvl3pPr>
            <a:lvl4pPr lvl="3" algn="l" rtl="0">
              <a:spcBef>
                <a:spcPts val="0"/>
              </a:spcBef>
              <a:spcAft>
                <a:spcPts val="0"/>
              </a:spcAft>
              <a:buSzPts val="1100"/>
              <a:buFont typeface="Poppins"/>
              <a:buNone/>
              <a:defRPr b="1">
                <a:latin typeface="Poppins"/>
                <a:ea typeface="Poppins"/>
                <a:cs typeface="Poppins"/>
                <a:sym typeface="Poppins"/>
              </a:defRPr>
            </a:lvl4pPr>
            <a:lvl5pPr lvl="4" algn="l" rtl="0">
              <a:spcBef>
                <a:spcPts val="0"/>
              </a:spcBef>
              <a:spcAft>
                <a:spcPts val="0"/>
              </a:spcAft>
              <a:buSzPts val="1100"/>
              <a:buFont typeface="Poppins"/>
              <a:buNone/>
              <a:defRPr b="1">
                <a:latin typeface="Poppins"/>
                <a:ea typeface="Poppins"/>
                <a:cs typeface="Poppins"/>
                <a:sym typeface="Poppins"/>
              </a:defRPr>
            </a:lvl5pPr>
            <a:lvl6pPr lvl="5" algn="l" rtl="0">
              <a:spcBef>
                <a:spcPts val="0"/>
              </a:spcBef>
              <a:spcAft>
                <a:spcPts val="0"/>
              </a:spcAft>
              <a:buSzPts val="1100"/>
              <a:buFont typeface="Poppins"/>
              <a:buNone/>
              <a:defRPr b="1">
                <a:latin typeface="Poppins"/>
                <a:ea typeface="Poppins"/>
                <a:cs typeface="Poppins"/>
                <a:sym typeface="Poppins"/>
              </a:defRPr>
            </a:lvl6pPr>
            <a:lvl7pPr lvl="6" algn="l" rtl="0">
              <a:spcBef>
                <a:spcPts val="0"/>
              </a:spcBef>
              <a:spcAft>
                <a:spcPts val="0"/>
              </a:spcAft>
              <a:buSzPts val="1100"/>
              <a:buFont typeface="Poppins"/>
              <a:buNone/>
              <a:defRPr b="1">
                <a:latin typeface="Poppins"/>
                <a:ea typeface="Poppins"/>
                <a:cs typeface="Poppins"/>
                <a:sym typeface="Poppins"/>
              </a:defRPr>
            </a:lvl7pPr>
            <a:lvl8pPr lvl="7" algn="l" rtl="0">
              <a:spcBef>
                <a:spcPts val="0"/>
              </a:spcBef>
              <a:spcAft>
                <a:spcPts val="0"/>
              </a:spcAft>
              <a:buSzPts val="1100"/>
              <a:buFont typeface="Poppins"/>
              <a:buNone/>
              <a:defRPr b="1">
                <a:latin typeface="Poppins"/>
                <a:ea typeface="Poppins"/>
                <a:cs typeface="Poppins"/>
                <a:sym typeface="Poppins"/>
              </a:defRPr>
            </a:lvl8pPr>
            <a:lvl9pPr lvl="8" algn="l" rtl="0">
              <a:spcBef>
                <a:spcPts val="0"/>
              </a:spcBef>
              <a:spcAft>
                <a:spcPts val="0"/>
              </a:spcAft>
              <a:buSzPts val="1100"/>
              <a:buFont typeface="Poppins"/>
              <a:buNone/>
              <a:defRPr b="1">
                <a:latin typeface="Poppins"/>
                <a:ea typeface="Poppins"/>
                <a:cs typeface="Poppins"/>
                <a:sym typeface="Poppins"/>
              </a:defRPr>
            </a:lvl9pPr>
          </a:lstStyle>
          <a:p>
            <a:endParaRPr/>
          </a:p>
        </p:txBody>
      </p:sp>
      <p:pic>
        <p:nvPicPr>
          <p:cNvPr id="85" name="Google Shape;85;p17" descr="pasted-image.pdf"/>
          <p:cNvPicPr preferRelativeResize="0"/>
          <p:nvPr/>
        </p:nvPicPr>
        <p:blipFill rotWithShape="1">
          <a:blip r:embed="rId2">
            <a:alphaModFix/>
          </a:blip>
          <a:srcRect/>
          <a:stretch/>
        </p:blipFill>
        <p:spPr>
          <a:xfrm>
            <a:off x="8275084" y="424095"/>
            <a:ext cx="476676" cy="333734"/>
          </a:xfrm>
          <a:prstGeom prst="rect">
            <a:avLst/>
          </a:prstGeom>
          <a:noFill/>
          <a:ln>
            <a:noFill/>
          </a:ln>
        </p:spPr>
      </p:pic>
      <p:sp>
        <p:nvSpPr>
          <p:cNvPr id="86" name="Google Shape;86;p17"/>
          <p:cNvSpPr txBox="1">
            <a:spLocks noGrp="1"/>
          </p:cNvSpPr>
          <p:nvPr>
            <p:ph type="subTitle" idx="1"/>
          </p:nvPr>
        </p:nvSpPr>
        <p:spPr>
          <a:xfrm>
            <a:off x="432169" y="838896"/>
            <a:ext cx="78000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87" name="Google Shape;87;p17"/>
          <p:cNvSpPr txBox="1">
            <a:spLocks noGrp="1"/>
          </p:cNvSpPr>
          <p:nvPr>
            <p:ph type="body" idx="2"/>
          </p:nvPr>
        </p:nvSpPr>
        <p:spPr>
          <a:xfrm>
            <a:off x="368990" y="1282444"/>
            <a:ext cx="3540600" cy="3292200"/>
          </a:xfrm>
          <a:prstGeom prst="rect">
            <a:avLst/>
          </a:prstGeom>
        </p:spPr>
        <p:txBody>
          <a:bodyPr spcFirstLastPara="1" wrap="square" lIns="68575" tIns="68575" rIns="68575" bIns="68575"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900"/>
              </a:spcBef>
              <a:spcAft>
                <a:spcPts val="0"/>
              </a:spcAft>
              <a:buSzPts val="1200"/>
              <a:buChar char="■"/>
              <a:defRPr/>
            </a:lvl3pPr>
            <a:lvl4pPr marL="1828800" lvl="3" indent="-298450" rtl="0">
              <a:spcBef>
                <a:spcPts val="900"/>
              </a:spcBef>
              <a:spcAft>
                <a:spcPts val="0"/>
              </a:spcAft>
              <a:buSzPts val="1100"/>
              <a:buChar char="●"/>
              <a:defRPr/>
            </a:lvl4pPr>
            <a:lvl5pPr marL="2286000" lvl="4" indent="-323850" rtl="0">
              <a:spcBef>
                <a:spcPts val="7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400"/>
              </a:spcAft>
              <a:buSzPts val="1500"/>
              <a:buChar char="■"/>
              <a:defRPr/>
            </a:lvl9pPr>
          </a:lstStyle>
          <a:p>
            <a:endParaRPr/>
          </a:p>
        </p:txBody>
      </p:sp>
      <p:sp>
        <p:nvSpPr>
          <p:cNvPr id="88" name="Google Shape;88;p17"/>
          <p:cNvSpPr/>
          <p:nvPr/>
        </p:nvSpPr>
        <p:spPr>
          <a:xfrm rot="5400000" flipH="1">
            <a:off x="7641767" y="1225023"/>
            <a:ext cx="1877600" cy="1127070"/>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0176D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pic>
        <p:nvPicPr>
          <p:cNvPr id="89" name="Google Shape;89;p17"/>
          <p:cNvPicPr preferRelativeResize="0"/>
          <p:nvPr/>
        </p:nvPicPr>
        <p:blipFill rotWithShape="1">
          <a:blip r:embed="rId3">
            <a:alphaModFix/>
          </a:blip>
          <a:srcRect l="22002" b="11331"/>
          <a:stretch/>
        </p:blipFill>
        <p:spPr>
          <a:xfrm flipH="1">
            <a:off x="8174159" y="1752038"/>
            <a:ext cx="969944" cy="2588554"/>
          </a:xfrm>
          <a:prstGeom prst="rect">
            <a:avLst/>
          </a:prstGeom>
          <a:noFill/>
          <a:ln>
            <a:noFill/>
          </a:ln>
        </p:spPr>
      </p:pic>
      <p:pic>
        <p:nvPicPr>
          <p:cNvPr id="90" name="Google Shape;90;p17"/>
          <p:cNvPicPr preferRelativeResize="0"/>
          <p:nvPr/>
        </p:nvPicPr>
        <p:blipFill rotWithShape="1">
          <a:blip r:embed="rId4">
            <a:alphaModFix/>
          </a:blip>
          <a:srcRect b="12002"/>
          <a:stretch/>
        </p:blipFill>
        <p:spPr>
          <a:xfrm rot="-57">
            <a:off x="7315924" y="3987107"/>
            <a:ext cx="1349244" cy="587508"/>
          </a:xfrm>
          <a:prstGeom prst="rect">
            <a:avLst/>
          </a:prstGeom>
          <a:noFill/>
          <a:ln>
            <a:noFill/>
          </a:ln>
        </p:spPr>
      </p:pic>
      <p:pic>
        <p:nvPicPr>
          <p:cNvPr id="91" name="Google Shape;91;p17"/>
          <p:cNvPicPr preferRelativeResize="0"/>
          <p:nvPr/>
        </p:nvPicPr>
        <p:blipFill rotWithShape="1">
          <a:blip r:embed="rId5">
            <a:alphaModFix/>
          </a:blip>
          <a:srcRect l="29962"/>
          <a:stretch/>
        </p:blipFill>
        <p:spPr>
          <a:xfrm flipH="1">
            <a:off x="7616114" y="4065448"/>
            <a:ext cx="1527885" cy="509177"/>
          </a:xfrm>
          <a:prstGeom prst="rect">
            <a:avLst/>
          </a:prstGeom>
          <a:noFill/>
          <a:ln>
            <a:noFill/>
          </a:ln>
        </p:spPr>
      </p:pic>
      <p:sp>
        <p:nvSpPr>
          <p:cNvPr id="92" name="Google Shape;92;p17"/>
          <p:cNvSpPr txBox="1">
            <a:spLocks noGrp="1"/>
          </p:cNvSpPr>
          <p:nvPr>
            <p:ph type="subTitle" idx="3"/>
          </p:nvPr>
        </p:nvSpPr>
        <p:spPr>
          <a:xfrm>
            <a:off x="4682569" y="4834781"/>
            <a:ext cx="40278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93" name="Google Shape;93;p17"/>
          <p:cNvSpPr/>
          <p:nvPr/>
        </p:nvSpPr>
        <p:spPr>
          <a:xfrm>
            <a:off x="4035882" y="2910713"/>
            <a:ext cx="1475700" cy="1475400"/>
          </a:xfrm>
          <a:prstGeom prst="ellipse">
            <a:avLst/>
          </a:prstGeom>
          <a:solidFill>
            <a:srgbClr val="0176D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pic>
        <p:nvPicPr>
          <p:cNvPr id="94" name="Google Shape;94;p17" descr="11.png"/>
          <p:cNvPicPr preferRelativeResize="0"/>
          <p:nvPr/>
        </p:nvPicPr>
        <p:blipFill rotWithShape="1">
          <a:blip r:embed="rId6">
            <a:alphaModFix/>
          </a:blip>
          <a:srcRect l="70369" r="-1180"/>
          <a:stretch/>
        </p:blipFill>
        <p:spPr>
          <a:xfrm>
            <a:off x="4702589" y="3953888"/>
            <a:ext cx="969945" cy="620737"/>
          </a:xfrm>
          <a:prstGeom prst="rect">
            <a:avLst/>
          </a:prstGeom>
          <a:noFill/>
          <a:ln>
            <a:noFill/>
          </a:ln>
        </p:spPr>
      </p:pic>
      <p:pic>
        <p:nvPicPr>
          <p:cNvPr id="95" name="Google Shape;95;p17"/>
          <p:cNvPicPr preferRelativeResize="0"/>
          <p:nvPr/>
        </p:nvPicPr>
        <p:blipFill rotWithShape="1">
          <a:blip r:embed="rId4">
            <a:alphaModFix/>
          </a:blip>
          <a:srcRect b="12002"/>
          <a:stretch/>
        </p:blipFill>
        <p:spPr>
          <a:xfrm rot="63" flipH="1">
            <a:off x="3928792" y="4100799"/>
            <a:ext cx="1088158" cy="47381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6 - Thank You">
  <p:cSld name="Speaker Slide - B_1_6_1_2">
    <p:bg>
      <p:bgPr>
        <a:solidFill>
          <a:srgbClr val="CFE9FE"/>
        </a:solidFill>
        <a:effectLst/>
      </p:bgPr>
    </p:bg>
    <p:spTree>
      <p:nvGrpSpPr>
        <p:cNvPr id="1" name="Shape 121"/>
        <p:cNvGrpSpPr/>
        <p:nvPr/>
      </p:nvGrpSpPr>
      <p:grpSpPr>
        <a:xfrm>
          <a:off x="0" y="0"/>
          <a:ext cx="0" cy="0"/>
          <a:chOff x="0" y="0"/>
          <a:chExt cx="0" cy="0"/>
        </a:xfrm>
      </p:grpSpPr>
      <p:pic>
        <p:nvPicPr>
          <p:cNvPr id="122" name="Google Shape;122;p20"/>
          <p:cNvPicPr preferRelativeResize="0"/>
          <p:nvPr/>
        </p:nvPicPr>
        <p:blipFill rotWithShape="1">
          <a:blip r:embed="rId2">
            <a:alphaModFix/>
          </a:blip>
          <a:srcRect l="-4638" t="-8170" r="38935" b="8169"/>
          <a:stretch/>
        </p:blipFill>
        <p:spPr>
          <a:xfrm flipH="1">
            <a:off x="-3825" y="2021043"/>
            <a:ext cx="2340702" cy="2611395"/>
          </a:xfrm>
          <a:prstGeom prst="rect">
            <a:avLst/>
          </a:prstGeom>
          <a:noFill/>
          <a:ln>
            <a:noFill/>
          </a:ln>
        </p:spPr>
      </p:pic>
      <p:pic>
        <p:nvPicPr>
          <p:cNvPr id="123" name="Google Shape;123;p20"/>
          <p:cNvPicPr preferRelativeResize="0"/>
          <p:nvPr/>
        </p:nvPicPr>
        <p:blipFill>
          <a:blip r:embed="rId2">
            <a:alphaModFix/>
          </a:blip>
          <a:stretch>
            <a:fillRect/>
          </a:stretch>
        </p:blipFill>
        <p:spPr>
          <a:xfrm flipH="1">
            <a:off x="4954369" y="324646"/>
            <a:ext cx="4078076" cy="2990078"/>
          </a:xfrm>
          <a:prstGeom prst="rect">
            <a:avLst/>
          </a:prstGeom>
          <a:noFill/>
          <a:ln>
            <a:noFill/>
          </a:ln>
        </p:spPr>
      </p:pic>
      <p:pic>
        <p:nvPicPr>
          <p:cNvPr id="124" name="Google Shape;124;p20"/>
          <p:cNvPicPr preferRelativeResize="0"/>
          <p:nvPr/>
        </p:nvPicPr>
        <p:blipFill rotWithShape="1">
          <a:blip r:embed="rId3">
            <a:alphaModFix/>
          </a:blip>
          <a:srcRect r="13284"/>
          <a:stretch/>
        </p:blipFill>
        <p:spPr>
          <a:xfrm>
            <a:off x="3472" y="3083363"/>
            <a:ext cx="3746982" cy="866212"/>
          </a:xfrm>
          <a:prstGeom prst="rect">
            <a:avLst/>
          </a:prstGeom>
          <a:noFill/>
          <a:ln>
            <a:noFill/>
          </a:ln>
        </p:spPr>
      </p:pic>
      <p:pic>
        <p:nvPicPr>
          <p:cNvPr id="125" name="Google Shape;125;p20"/>
          <p:cNvPicPr preferRelativeResize="0"/>
          <p:nvPr/>
        </p:nvPicPr>
        <p:blipFill rotWithShape="1">
          <a:blip r:embed="rId4">
            <a:alphaModFix/>
          </a:blip>
          <a:srcRect l="19911" r="-751" b="6059"/>
          <a:stretch/>
        </p:blipFill>
        <p:spPr>
          <a:xfrm rot="9">
            <a:off x="2269" y="3449897"/>
            <a:ext cx="780617" cy="293785"/>
          </a:xfrm>
          <a:prstGeom prst="rect">
            <a:avLst/>
          </a:prstGeom>
          <a:noFill/>
          <a:ln>
            <a:noFill/>
          </a:ln>
        </p:spPr>
      </p:pic>
      <p:pic>
        <p:nvPicPr>
          <p:cNvPr id="126" name="Google Shape;126;p20"/>
          <p:cNvPicPr preferRelativeResize="0"/>
          <p:nvPr/>
        </p:nvPicPr>
        <p:blipFill rotWithShape="1">
          <a:blip r:embed="rId5">
            <a:alphaModFix/>
          </a:blip>
          <a:srcRect r="37429"/>
          <a:stretch/>
        </p:blipFill>
        <p:spPr>
          <a:xfrm>
            <a:off x="7599817" y="1307081"/>
            <a:ext cx="1548254" cy="2588962"/>
          </a:xfrm>
          <a:prstGeom prst="rect">
            <a:avLst/>
          </a:prstGeom>
          <a:noFill/>
          <a:ln>
            <a:noFill/>
          </a:ln>
        </p:spPr>
      </p:pic>
      <p:pic>
        <p:nvPicPr>
          <p:cNvPr id="127" name="Google Shape;127;p20"/>
          <p:cNvPicPr preferRelativeResize="0"/>
          <p:nvPr/>
        </p:nvPicPr>
        <p:blipFill rotWithShape="1">
          <a:blip r:embed="rId6">
            <a:alphaModFix/>
          </a:blip>
          <a:srcRect l="-12824" t="-1802" r="39034" b="17199"/>
          <a:stretch/>
        </p:blipFill>
        <p:spPr>
          <a:xfrm>
            <a:off x="7294149" y="325007"/>
            <a:ext cx="1853919" cy="3332296"/>
          </a:xfrm>
          <a:prstGeom prst="rect">
            <a:avLst/>
          </a:prstGeom>
          <a:noFill/>
          <a:ln>
            <a:noFill/>
          </a:ln>
        </p:spPr>
      </p:pic>
      <p:pic>
        <p:nvPicPr>
          <p:cNvPr id="128" name="Google Shape;128;p20"/>
          <p:cNvPicPr preferRelativeResize="0"/>
          <p:nvPr/>
        </p:nvPicPr>
        <p:blipFill rotWithShape="1">
          <a:blip r:embed="rId7">
            <a:alphaModFix/>
          </a:blip>
          <a:srcRect l="-27966" r="5627" b="6147"/>
          <a:stretch/>
        </p:blipFill>
        <p:spPr>
          <a:xfrm flipH="1">
            <a:off x="2269" y="3633263"/>
            <a:ext cx="7434624" cy="1510238"/>
          </a:xfrm>
          <a:prstGeom prst="rect">
            <a:avLst/>
          </a:prstGeom>
          <a:noFill/>
          <a:ln>
            <a:noFill/>
          </a:ln>
        </p:spPr>
      </p:pic>
      <p:pic>
        <p:nvPicPr>
          <p:cNvPr id="129" name="Google Shape;129;p20"/>
          <p:cNvPicPr preferRelativeResize="0"/>
          <p:nvPr/>
        </p:nvPicPr>
        <p:blipFill rotWithShape="1">
          <a:blip r:embed="rId8">
            <a:alphaModFix/>
          </a:blip>
          <a:srcRect b="1361"/>
          <a:stretch/>
        </p:blipFill>
        <p:spPr>
          <a:xfrm>
            <a:off x="580089" y="3108938"/>
            <a:ext cx="8559451" cy="2036281"/>
          </a:xfrm>
          <a:prstGeom prst="rect">
            <a:avLst/>
          </a:prstGeom>
          <a:noFill/>
          <a:ln>
            <a:noFill/>
          </a:ln>
        </p:spPr>
      </p:pic>
      <p:pic>
        <p:nvPicPr>
          <p:cNvPr id="130" name="Google Shape;130;p20" descr="Image"/>
          <p:cNvPicPr preferRelativeResize="0"/>
          <p:nvPr/>
        </p:nvPicPr>
        <p:blipFill rotWithShape="1">
          <a:blip r:embed="rId9">
            <a:alphaModFix/>
          </a:blip>
          <a:srcRect/>
          <a:stretch/>
        </p:blipFill>
        <p:spPr>
          <a:xfrm rot="415824">
            <a:off x="8166053" y="1410658"/>
            <a:ext cx="302190" cy="199160"/>
          </a:xfrm>
          <a:prstGeom prst="rect">
            <a:avLst/>
          </a:prstGeom>
          <a:noFill/>
          <a:ln>
            <a:noFill/>
          </a:ln>
        </p:spPr>
      </p:pic>
      <p:pic>
        <p:nvPicPr>
          <p:cNvPr id="131" name="Google Shape;131;p20"/>
          <p:cNvPicPr preferRelativeResize="0"/>
          <p:nvPr/>
        </p:nvPicPr>
        <p:blipFill rotWithShape="1">
          <a:blip r:embed="rId10">
            <a:alphaModFix/>
          </a:blip>
          <a:srcRect b="12002"/>
          <a:stretch/>
        </p:blipFill>
        <p:spPr>
          <a:xfrm rot="-227305" flipH="1">
            <a:off x="8095263" y="2816817"/>
            <a:ext cx="1077003" cy="468967"/>
          </a:xfrm>
          <a:prstGeom prst="rect">
            <a:avLst/>
          </a:prstGeom>
          <a:noFill/>
          <a:ln>
            <a:noFill/>
          </a:ln>
        </p:spPr>
      </p:pic>
      <p:pic>
        <p:nvPicPr>
          <p:cNvPr id="132" name="Google Shape;132;p20"/>
          <p:cNvPicPr preferRelativeResize="0"/>
          <p:nvPr/>
        </p:nvPicPr>
        <p:blipFill rotWithShape="1">
          <a:blip r:embed="rId11">
            <a:alphaModFix/>
          </a:blip>
          <a:srcRect l="-28619" r="28620" b="16812"/>
          <a:stretch/>
        </p:blipFill>
        <p:spPr>
          <a:xfrm>
            <a:off x="7486353" y="2930841"/>
            <a:ext cx="1661738" cy="473395"/>
          </a:xfrm>
          <a:prstGeom prst="rect">
            <a:avLst/>
          </a:prstGeom>
          <a:noFill/>
          <a:ln>
            <a:noFill/>
          </a:ln>
        </p:spPr>
      </p:pic>
      <p:pic>
        <p:nvPicPr>
          <p:cNvPr id="133" name="Google Shape;133;p20"/>
          <p:cNvPicPr preferRelativeResize="0"/>
          <p:nvPr/>
        </p:nvPicPr>
        <p:blipFill rotWithShape="1">
          <a:blip r:embed="rId10">
            <a:alphaModFix/>
          </a:blip>
          <a:srcRect b="12002"/>
          <a:stretch/>
        </p:blipFill>
        <p:spPr>
          <a:xfrm rot="40" flipH="1">
            <a:off x="304411" y="3896052"/>
            <a:ext cx="1519274" cy="661564"/>
          </a:xfrm>
          <a:prstGeom prst="rect">
            <a:avLst/>
          </a:prstGeom>
          <a:noFill/>
          <a:ln>
            <a:noFill/>
          </a:ln>
        </p:spPr>
      </p:pic>
      <p:grpSp>
        <p:nvGrpSpPr>
          <p:cNvPr id="134" name="Google Shape;134;p20"/>
          <p:cNvGrpSpPr/>
          <p:nvPr/>
        </p:nvGrpSpPr>
        <p:grpSpPr>
          <a:xfrm>
            <a:off x="-3820" y="4185405"/>
            <a:ext cx="8081341" cy="960109"/>
            <a:chOff x="127200" y="-1830525"/>
            <a:chExt cx="18279440" cy="2171700"/>
          </a:xfrm>
        </p:grpSpPr>
        <p:pic>
          <p:nvPicPr>
            <p:cNvPr id="135" name="Google Shape;135;p20"/>
            <p:cNvPicPr preferRelativeResize="0"/>
            <p:nvPr/>
          </p:nvPicPr>
          <p:blipFill>
            <a:blip r:embed="rId12">
              <a:alphaModFix/>
            </a:blip>
            <a:stretch>
              <a:fillRect/>
            </a:stretch>
          </p:blipFill>
          <p:spPr>
            <a:xfrm>
              <a:off x="127200" y="-1830525"/>
              <a:ext cx="9144000" cy="2171700"/>
            </a:xfrm>
            <a:prstGeom prst="rect">
              <a:avLst/>
            </a:prstGeom>
            <a:noFill/>
            <a:ln>
              <a:noFill/>
            </a:ln>
          </p:spPr>
        </p:pic>
        <p:pic>
          <p:nvPicPr>
            <p:cNvPr id="136" name="Google Shape;136;p20"/>
            <p:cNvPicPr preferRelativeResize="0"/>
            <p:nvPr/>
          </p:nvPicPr>
          <p:blipFill>
            <a:blip r:embed="rId13">
              <a:alphaModFix/>
            </a:blip>
            <a:stretch>
              <a:fillRect/>
            </a:stretch>
          </p:blipFill>
          <p:spPr>
            <a:xfrm>
              <a:off x="9262640" y="-1830525"/>
              <a:ext cx="9144000" cy="2171700"/>
            </a:xfrm>
            <a:prstGeom prst="rect">
              <a:avLst/>
            </a:prstGeom>
            <a:noFill/>
            <a:ln>
              <a:noFill/>
            </a:ln>
          </p:spPr>
        </p:pic>
      </p:grpSp>
      <p:pic>
        <p:nvPicPr>
          <p:cNvPr id="137" name="Google Shape;137;p20"/>
          <p:cNvPicPr preferRelativeResize="0"/>
          <p:nvPr/>
        </p:nvPicPr>
        <p:blipFill rotWithShape="1">
          <a:blip r:embed="rId14">
            <a:alphaModFix/>
          </a:blip>
          <a:srcRect l="-1611" r="2767" b="17661"/>
          <a:stretch/>
        </p:blipFill>
        <p:spPr>
          <a:xfrm flipH="1">
            <a:off x="-2485" y="3959831"/>
            <a:ext cx="2112494" cy="602645"/>
          </a:xfrm>
          <a:prstGeom prst="rect">
            <a:avLst/>
          </a:prstGeom>
          <a:noFill/>
          <a:ln>
            <a:noFill/>
          </a:ln>
        </p:spPr>
      </p:pic>
      <p:pic>
        <p:nvPicPr>
          <p:cNvPr id="138" name="Google Shape;138;p20" descr="2.png"/>
          <p:cNvPicPr preferRelativeResize="0"/>
          <p:nvPr/>
        </p:nvPicPr>
        <p:blipFill rotWithShape="1">
          <a:blip r:embed="rId15">
            <a:alphaModFix/>
          </a:blip>
          <a:srcRect/>
          <a:stretch/>
        </p:blipFill>
        <p:spPr>
          <a:xfrm>
            <a:off x="-2484" y="4356564"/>
            <a:ext cx="710347" cy="264717"/>
          </a:xfrm>
          <a:prstGeom prst="rect">
            <a:avLst/>
          </a:prstGeom>
          <a:noFill/>
          <a:ln>
            <a:noFill/>
          </a:ln>
        </p:spPr>
      </p:pic>
      <p:pic>
        <p:nvPicPr>
          <p:cNvPr id="139" name="Google Shape;139;p20" descr="2.png"/>
          <p:cNvPicPr preferRelativeResize="0"/>
          <p:nvPr/>
        </p:nvPicPr>
        <p:blipFill rotWithShape="1">
          <a:blip r:embed="rId15">
            <a:alphaModFix/>
          </a:blip>
          <a:srcRect l="30216"/>
          <a:stretch/>
        </p:blipFill>
        <p:spPr>
          <a:xfrm flipH="1">
            <a:off x="8651892" y="3201038"/>
            <a:ext cx="495972" cy="264788"/>
          </a:xfrm>
          <a:prstGeom prst="rect">
            <a:avLst/>
          </a:prstGeom>
          <a:noFill/>
          <a:ln>
            <a:noFill/>
          </a:ln>
        </p:spPr>
      </p:pic>
      <p:pic>
        <p:nvPicPr>
          <p:cNvPr id="140" name="Google Shape;140;p20" descr="pasted-image.pdf"/>
          <p:cNvPicPr preferRelativeResize="0"/>
          <p:nvPr/>
        </p:nvPicPr>
        <p:blipFill rotWithShape="1">
          <a:blip r:embed="rId16">
            <a:alphaModFix/>
          </a:blip>
          <a:srcRect/>
          <a:stretch/>
        </p:blipFill>
        <p:spPr>
          <a:xfrm>
            <a:off x="390354" y="956850"/>
            <a:ext cx="736815" cy="515903"/>
          </a:xfrm>
          <a:prstGeom prst="rect">
            <a:avLst/>
          </a:prstGeom>
          <a:noFill/>
          <a:ln>
            <a:noFill/>
          </a:ln>
        </p:spPr>
      </p:pic>
      <p:grpSp>
        <p:nvGrpSpPr>
          <p:cNvPr id="141" name="Google Shape;141;p20"/>
          <p:cNvGrpSpPr/>
          <p:nvPr/>
        </p:nvGrpSpPr>
        <p:grpSpPr>
          <a:xfrm rot="-781154">
            <a:off x="3269238" y="3079103"/>
            <a:ext cx="1668697" cy="525723"/>
            <a:chOff x="3687867" y="4436064"/>
            <a:chExt cx="2224384" cy="700975"/>
          </a:xfrm>
        </p:grpSpPr>
        <p:pic>
          <p:nvPicPr>
            <p:cNvPr id="142" name="Google Shape;142;p20"/>
            <p:cNvPicPr preferRelativeResize="0"/>
            <p:nvPr/>
          </p:nvPicPr>
          <p:blipFill rotWithShape="1">
            <a:blip r:embed="rId17">
              <a:alphaModFix/>
            </a:blip>
            <a:srcRect r="2780" b="5419"/>
            <a:stretch/>
          </p:blipFill>
          <p:spPr>
            <a:xfrm flipH="1">
              <a:off x="3687867" y="4436064"/>
              <a:ext cx="2224384" cy="700975"/>
            </a:xfrm>
            <a:prstGeom prst="rect">
              <a:avLst/>
            </a:prstGeom>
            <a:noFill/>
            <a:ln>
              <a:noFill/>
            </a:ln>
          </p:spPr>
        </p:pic>
        <p:grpSp>
          <p:nvGrpSpPr>
            <p:cNvPr id="143" name="Google Shape;143;p20"/>
            <p:cNvGrpSpPr/>
            <p:nvPr/>
          </p:nvGrpSpPr>
          <p:grpSpPr>
            <a:xfrm flipH="1">
              <a:off x="4249052" y="4747700"/>
              <a:ext cx="713773" cy="314375"/>
              <a:chOff x="3266092" y="6279180"/>
              <a:chExt cx="1093905" cy="481727"/>
            </a:xfrm>
          </p:grpSpPr>
          <p:pic>
            <p:nvPicPr>
              <p:cNvPr id="144" name="Google Shape;144;p20"/>
              <p:cNvPicPr preferRelativeResize="0"/>
              <p:nvPr/>
            </p:nvPicPr>
            <p:blipFill>
              <a:blip r:embed="rId18">
                <a:alphaModFix/>
              </a:blip>
              <a:stretch>
                <a:fillRect/>
              </a:stretch>
            </p:blipFill>
            <p:spPr>
              <a:xfrm>
                <a:off x="3597256" y="6279180"/>
                <a:ext cx="384572" cy="278211"/>
              </a:xfrm>
              <a:prstGeom prst="rect">
                <a:avLst/>
              </a:prstGeom>
              <a:noFill/>
              <a:ln>
                <a:noFill/>
              </a:ln>
            </p:spPr>
          </p:pic>
          <p:pic>
            <p:nvPicPr>
              <p:cNvPr id="145" name="Google Shape;145;p20"/>
              <p:cNvPicPr preferRelativeResize="0"/>
              <p:nvPr/>
            </p:nvPicPr>
            <p:blipFill>
              <a:blip r:embed="rId19">
                <a:alphaModFix/>
              </a:blip>
              <a:stretch>
                <a:fillRect/>
              </a:stretch>
            </p:blipFill>
            <p:spPr>
              <a:xfrm>
                <a:off x="3266092" y="6557391"/>
                <a:ext cx="268934" cy="203515"/>
              </a:xfrm>
              <a:prstGeom prst="rect">
                <a:avLst/>
              </a:prstGeom>
              <a:noFill/>
              <a:ln>
                <a:noFill/>
              </a:ln>
            </p:spPr>
          </p:pic>
          <p:pic>
            <p:nvPicPr>
              <p:cNvPr id="146" name="Google Shape;146;p20"/>
              <p:cNvPicPr preferRelativeResize="0"/>
              <p:nvPr/>
            </p:nvPicPr>
            <p:blipFill>
              <a:blip r:embed="rId19">
                <a:alphaModFix/>
              </a:blip>
              <a:stretch>
                <a:fillRect/>
              </a:stretch>
            </p:blipFill>
            <p:spPr>
              <a:xfrm flipH="1">
                <a:off x="3975425" y="6468419"/>
                <a:ext cx="384572" cy="291040"/>
              </a:xfrm>
              <a:prstGeom prst="rect">
                <a:avLst/>
              </a:prstGeom>
              <a:noFill/>
              <a:ln>
                <a:noFill/>
              </a:ln>
            </p:spPr>
          </p:pic>
        </p:grpSp>
      </p:grpSp>
      <p:pic>
        <p:nvPicPr>
          <p:cNvPr id="147" name="Google Shape;147;p20" descr="Image"/>
          <p:cNvPicPr preferRelativeResize="0"/>
          <p:nvPr/>
        </p:nvPicPr>
        <p:blipFill rotWithShape="1">
          <a:blip r:embed="rId20">
            <a:alphaModFix/>
          </a:blip>
          <a:srcRect l="19203" t="17418" r="26748" b="33349"/>
          <a:stretch/>
        </p:blipFill>
        <p:spPr>
          <a:xfrm>
            <a:off x="4104142" y="2757371"/>
            <a:ext cx="245548" cy="265857"/>
          </a:xfrm>
          <a:prstGeom prst="rect">
            <a:avLst/>
          </a:prstGeom>
          <a:noFill/>
          <a:ln>
            <a:noFill/>
          </a:ln>
        </p:spPr>
      </p:pic>
      <p:pic>
        <p:nvPicPr>
          <p:cNvPr id="148" name="Google Shape;148;p20" descr="Google Shape;914;p64"/>
          <p:cNvPicPr preferRelativeResize="0"/>
          <p:nvPr/>
        </p:nvPicPr>
        <p:blipFill rotWithShape="1">
          <a:blip r:embed="rId21">
            <a:alphaModFix/>
          </a:blip>
          <a:srcRect r="52455" b="36334"/>
          <a:stretch/>
        </p:blipFill>
        <p:spPr>
          <a:xfrm>
            <a:off x="3544486" y="2964711"/>
            <a:ext cx="582227" cy="400839"/>
          </a:xfrm>
          <a:prstGeom prst="rect">
            <a:avLst/>
          </a:prstGeom>
          <a:noFill/>
          <a:ln>
            <a:noFill/>
          </a:ln>
        </p:spPr>
      </p:pic>
      <p:grpSp>
        <p:nvGrpSpPr>
          <p:cNvPr id="149" name="Google Shape;149;p20"/>
          <p:cNvGrpSpPr/>
          <p:nvPr/>
        </p:nvGrpSpPr>
        <p:grpSpPr>
          <a:xfrm>
            <a:off x="4154801" y="1323074"/>
            <a:ext cx="4523821" cy="3302041"/>
            <a:chOff x="4413917" y="1519803"/>
            <a:chExt cx="6362617" cy="4645528"/>
          </a:xfrm>
        </p:grpSpPr>
        <p:grpSp>
          <p:nvGrpSpPr>
            <p:cNvPr id="150" name="Google Shape;150;p20"/>
            <p:cNvGrpSpPr/>
            <p:nvPr/>
          </p:nvGrpSpPr>
          <p:grpSpPr>
            <a:xfrm>
              <a:off x="5166362" y="1590584"/>
              <a:ext cx="2986655" cy="3960525"/>
              <a:chOff x="9067229" y="2670623"/>
              <a:chExt cx="3034602" cy="4023697"/>
            </a:xfrm>
          </p:grpSpPr>
          <p:pic>
            <p:nvPicPr>
              <p:cNvPr id="151" name="Google Shape;151;p20"/>
              <p:cNvPicPr preferRelativeResize="0"/>
              <p:nvPr/>
            </p:nvPicPr>
            <p:blipFill rotWithShape="1">
              <a:blip r:embed="rId22">
                <a:alphaModFix amt="75000"/>
              </a:blip>
              <a:srcRect l="9"/>
              <a:stretch/>
            </p:blipFill>
            <p:spPr>
              <a:xfrm rot="-371900">
                <a:off x="9446549" y="5776173"/>
                <a:ext cx="1534288" cy="837766"/>
              </a:xfrm>
              <a:prstGeom prst="rect">
                <a:avLst/>
              </a:prstGeom>
              <a:noFill/>
              <a:ln>
                <a:noFill/>
              </a:ln>
            </p:spPr>
          </p:pic>
          <p:pic>
            <p:nvPicPr>
              <p:cNvPr id="152" name="Google Shape;152;p20"/>
              <p:cNvPicPr preferRelativeResize="0"/>
              <p:nvPr/>
            </p:nvPicPr>
            <p:blipFill rotWithShape="1">
              <a:blip r:embed="rId22">
                <a:alphaModFix amt="75000"/>
              </a:blip>
              <a:srcRect l="9"/>
              <a:stretch/>
            </p:blipFill>
            <p:spPr>
              <a:xfrm rot="371900" flipH="1">
                <a:off x="10526799" y="5737998"/>
                <a:ext cx="1534288" cy="837766"/>
              </a:xfrm>
              <a:prstGeom prst="rect">
                <a:avLst/>
              </a:prstGeom>
              <a:noFill/>
              <a:ln>
                <a:noFill/>
              </a:ln>
            </p:spPr>
          </p:pic>
          <p:pic>
            <p:nvPicPr>
              <p:cNvPr id="153" name="Google Shape;153;p20"/>
              <p:cNvPicPr preferRelativeResize="0"/>
              <p:nvPr/>
            </p:nvPicPr>
            <p:blipFill rotWithShape="1">
              <a:blip r:embed="rId22">
                <a:alphaModFix amt="75000"/>
              </a:blip>
              <a:srcRect l="9"/>
              <a:stretch/>
            </p:blipFill>
            <p:spPr>
              <a:xfrm rot="-6" flipH="1">
                <a:off x="10143048" y="5723711"/>
                <a:ext cx="1798784" cy="837779"/>
              </a:xfrm>
              <a:prstGeom prst="rect">
                <a:avLst/>
              </a:prstGeom>
              <a:noFill/>
              <a:ln>
                <a:noFill/>
              </a:ln>
            </p:spPr>
          </p:pic>
          <p:pic>
            <p:nvPicPr>
              <p:cNvPr id="154" name="Google Shape;154;p20"/>
              <p:cNvPicPr preferRelativeResize="0"/>
              <p:nvPr/>
            </p:nvPicPr>
            <p:blipFill rotWithShape="1">
              <a:blip r:embed="rId22">
                <a:alphaModFix amt="44000"/>
              </a:blip>
              <a:srcRect l="9"/>
              <a:stretch/>
            </p:blipFill>
            <p:spPr>
              <a:xfrm rot="-6" flipH="1">
                <a:off x="9461075" y="5723711"/>
                <a:ext cx="1798784" cy="837779"/>
              </a:xfrm>
              <a:prstGeom prst="rect">
                <a:avLst/>
              </a:prstGeom>
              <a:noFill/>
              <a:ln>
                <a:noFill/>
              </a:ln>
            </p:spPr>
          </p:pic>
          <p:pic>
            <p:nvPicPr>
              <p:cNvPr id="155" name="Google Shape;155;p20"/>
              <p:cNvPicPr preferRelativeResize="0"/>
              <p:nvPr/>
            </p:nvPicPr>
            <p:blipFill rotWithShape="1">
              <a:blip r:embed="rId23">
                <a:alphaModFix/>
              </a:blip>
              <a:srcRect/>
              <a:stretch/>
            </p:blipFill>
            <p:spPr>
              <a:xfrm rot="-173103">
                <a:off x="9156403" y="2733943"/>
                <a:ext cx="2606991" cy="3609053"/>
              </a:xfrm>
              <a:prstGeom prst="rect">
                <a:avLst/>
              </a:prstGeom>
              <a:noFill/>
              <a:ln>
                <a:noFill/>
              </a:ln>
            </p:spPr>
          </p:pic>
        </p:grpSp>
        <p:grpSp>
          <p:nvGrpSpPr>
            <p:cNvPr id="156" name="Google Shape;156;p20"/>
            <p:cNvGrpSpPr/>
            <p:nvPr/>
          </p:nvGrpSpPr>
          <p:grpSpPr>
            <a:xfrm>
              <a:off x="7468811" y="1519803"/>
              <a:ext cx="3307723" cy="4005435"/>
              <a:chOff x="6612475" y="2209625"/>
              <a:chExt cx="3360824" cy="4069323"/>
            </a:xfrm>
          </p:grpSpPr>
          <p:pic>
            <p:nvPicPr>
              <p:cNvPr id="157" name="Google Shape;157;p20"/>
              <p:cNvPicPr preferRelativeResize="0"/>
              <p:nvPr/>
            </p:nvPicPr>
            <p:blipFill rotWithShape="1">
              <a:blip r:embed="rId22">
                <a:alphaModFix amt="52000"/>
              </a:blip>
              <a:srcRect/>
              <a:stretch/>
            </p:blipFill>
            <p:spPr>
              <a:xfrm>
                <a:off x="7447149" y="5655075"/>
                <a:ext cx="1778701" cy="596575"/>
              </a:xfrm>
              <a:prstGeom prst="rect">
                <a:avLst/>
              </a:prstGeom>
              <a:noFill/>
              <a:ln>
                <a:noFill/>
              </a:ln>
            </p:spPr>
          </p:pic>
          <p:pic>
            <p:nvPicPr>
              <p:cNvPr id="158" name="Google Shape;158;p20"/>
              <p:cNvPicPr preferRelativeResize="0"/>
              <p:nvPr/>
            </p:nvPicPr>
            <p:blipFill rotWithShape="1">
              <a:blip r:embed="rId22">
                <a:alphaModFix amt="75000"/>
              </a:blip>
              <a:srcRect/>
              <a:stretch/>
            </p:blipFill>
            <p:spPr>
              <a:xfrm>
                <a:off x="7048864" y="5540871"/>
                <a:ext cx="1901578" cy="596590"/>
              </a:xfrm>
              <a:prstGeom prst="rect">
                <a:avLst/>
              </a:prstGeom>
              <a:noFill/>
              <a:ln>
                <a:noFill/>
              </a:ln>
            </p:spPr>
          </p:pic>
          <p:pic>
            <p:nvPicPr>
              <p:cNvPr id="159" name="Google Shape;159;p20"/>
              <p:cNvPicPr preferRelativeResize="0"/>
              <p:nvPr/>
            </p:nvPicPr>
            <p:blipFill rotWithShape="1">
              <a:blip r:embed="rId22">
                <a:alphaModFix amt="52000"/>
              </a:blip>
              <a:srcRect/>
              <a:stretch/>
            </p:blipFill>
            <p:spPr>
              <a:xfrm>
                <a:off x="7414400" y="5682359"/>
                <a:ext cx="1901578" cy="596590"/>
              </a:xfrm>
              <a:prstGeom prst="rect">
                <a:avLst/>
              </a:prstGeom>
              <a:noFill/>
              <a:ln>
                <a:noFill/>
              </a:ln>
            </p:spPr>
          </p:pic>
          <p:pic>
            <p:nvPicPr>
              <p:cNvPr id="160" name="Google Shape;160;p20"/>
              <p:cNvPicPr preferRelativeResize="0"/>
              <p:nvPr/>
            </p:nvPicPr>
            <p:blipFill rotWithShape="1">
              <a:blip r:embed="rId22">
                <a:alphaModFix amt="52000"/>
              </a:blip>
              <a:srcRect/>
              <a:stretch/>
            </p:blipFill>
            <p:spPr>
              <a:xfrm>
                <a:off x="6860698" y="5543118"/>
                <a:ext cx="1901578" cy="596590"/>
              </a:xfrm>
              <a:prstGeom prst="rect">
                <a:avLst/>
              </a:prstGeom>
              <a:noFill/>
              <a:ln>
                <a:noFill/>
              </a:ln>
            </p:spPr>
          </p:pic>
          <p:pic>
            <p:nvPicPr>
              <p:cNvPr id="161" name="Google Shape;161;p20"/>
              <p:cNvPicPr preferRelativeResize="0"/>
              <p:nvPr/>
            </p:nvPicPr>
            <p:blipFill rotWithShape="1">
              <a:blip r:embed="rId24">
                <a:alphaModFix/>
              </a:blip>
              <a:srcRect l="12645" t="1631" r="7366" b="5646"/>
              <a:stretch/>
            </p:blipFill>
            <p:spPr>
              <a:xfrm>
                <a:off x="6612475" y="2209625"/>
                <a:ext cx="3360824" cy="3895475"/>
              </a:xfrm>
              <a:prstGeom prst="rect">
                <a:avLst/>
              </a:prstGeom>
              <a:noFill/>
              <a:ln>
                <a:noFill/>
              </a:ln>
            </p:spPr>
          </p:pic>
        </p:grpSp>
        <p:grpSp>
          <p:nvGrpSpPr>
            <p:cNvPr id="162" name="Google Shape;162;p20"/>
            <p:cNvGrpSpPr/>
            <p:nvPr/>
          </p:nvGrpSpPr>
          <p:grpSpPr>
            <a:xfrm>
              <a:off x="6935470" y="3907789"/>
              <a:ext cx="1843537" cy="2257541"/>
              <a:chOff x="6740897" y="4084838"/>
              <a:chExt cx="1705084" cy="2087803"/>
            </a:xfrm>
          </p:grpSpPr>
          <p:pic>
            <p:nvPicPr>
              <p:cNvPr id="163" name="Google Shape;163;p20"/>
              <p:cNvPicPr preferRelativeResize="0"/>
              <p:nvPr/>
            </p:nvPicPr>
            <p:blipFill rotWithShape="1">
              <a:blip r:embed="rId22">
                <a:alphaModFix amt="52000"/>
              </a:blip>
              <a:srcRect/>
              <a:stretch/>
            </p:blipFill>
            <p:spPr>
              <a:xfrm>
                <a:off x="6996800" y="5701542"/>
                <a:ext cx="1193274" cy="389450"/>
              </a:xfrm>
              <a:prstGeom prst="rect">
                <a:avLst/>
              </a:prstGeom>
              <a:noFill/>
              <a:ln>
                <a:noFill/>
              </a:ln>
            </p:spPr>
          </p:pic>
          <p:pic>
            <p:nvPicPr>
              <p:cNvPr id="164" name="Google Shape;164;p20"/>
              <p:cNvPicPr preferRelativeResize="0"/>
              <p:nvPr/>
            </p:nvPicPr>
            <p:blipFill rotWithShape="1">
              <a:blip r:embed="rId22">
                <a:alphaModFix amt="52000"/>
              </a:blip>
              <a:srcRect/>
              <a:stretch/>
            </p:blipFill>
            <p:spPr>
              <a:xfrm>
                <a:off x="6787857" y="5669815"/>
                <a:ext cx="1053552" cy="502821"/>
              </a:xfrm>
              <a:prstGeom prst="rect">
                <a:avLst/>
              </a:prstGeom>
              <a:noFill/>
              <a:ln>
                <a:noFill/>
              </a:ln>
            </p:spPr>
          </p:pic>
          <p:pic>
            <p:nvPicPr>
              <p:cNvPr id="165" name="Google Shape;165;p20" descr="ASTRO_Trailblazer_WaveLeftHand_SFS20_LR.png"/>
              <p:cNvPicPr preferRelativeResize="0"/>
              <p:nvPr/>
            </p:nvPicPr>
            <p:blipFill rotWithShape="1">
              <a:blip r:embed="rId25">
                <a:alphaModFix/>
              </a:blip>
              <a:srcRect l="7663" r="7655"/>
              <a:stretch/>
            </p:blipFill>
            <p:spPr>
              <a:xfrm>
                <a:off x="6740897" y="4084838"/>
                <a:ext cx="1705084" cy="2013520"/>
              </a:xfrm>
              <a:prstGeom prst="rect">
                <a:avLst/>
              </a:prstGeom>
              <a:noFill/>
              <a:ln>
                <a:noFill/>
              </a:ln>
            </p:spPr>
          </p:pic>
          <p:pic>
            <p:nvPicPr>
              <p:cNvPr id="166" name="Google Shape;166;p20"/>
              <p:cNvPicPr preferRelativeResize="0"/>
              <p:nvPr/>
            </p:nvPicPr>
            <p:blipFill rotWithShape="1">
              <a:blip r:embed="rId22">
                <a:alphaModFix amt="52000"/>
              </a:blip>
              <a:srcRect/>
              <a:stretch/>
            </p:blipFill>
            <p:spPr>
              <a:xfrm>
                <a:off x="7245516" y="5669816"/>
                <a:ext cx="1193274" cy="502825"/>
              </a:xfrm>
              <a:prstGeom prst="rect">
                <a:avLst/>
              </a:prstGeom>
              <a:noFill/>
              <a:ln>
                <a:noFill/>
              </a:ln>
            </p:spPr>
          </p:pic>
        </p:grpSp>
        <p:grpSp>
          <p:nvGrpSpPr>
            <p:cNvPr id="167" name="Google Shape;167;p20"/>
            <p:cNvGrpSpPr/>
            <p:nvPr/>
          </p:nvGrpSpPr>
          <p:grpSpPr>
            <a:xfrm>
              <a:off x="4413917" y="3230769"/>
              <a:ext cx="1453583" cy="2360627"/>
              <a:chOff x="3535250" y="3512020"/>
              <a:chExt cx="1476918" cy="2398280"/>
            </a:xfrm>
          </p:grpSpPr>
          <p:pic>
            <p:nvPicPr>
              <p:cNvPr id="168" name="Google Shape;168;p20"/>
              <p:cNvPicPr preferRelativeResize="0"/>
              <p:nvPr/>
            </p:nvPicPr>
            <p:blipFill rotWithShape="1">
              <a:blip r:embed="rId22">
                <a:alphaModFix amt="69000"/>
              </a:blip>
              <a:srcRect/>
              <a:stretch/>
            </p:blipFill>
            <p:spPr>
              <a:xfrm>
                <a:off x="3984308" y="5333540"/>
                <a:ext cx="494950" cy="505825"/>
              </a:xfrm>
              <a:prstGeom prst="rect">
                <a:avLst/>
              </a:prstGeom>
              <a:noFill/>
              <a:ln>
                <a:noFill/>
              </a:ln>
            </p:spPr>
          </p:pic>
          <p:pic>
            <p:nvPicPr>
              <p:cNvPr id="169" name="Google Shape;169;p20"/>
              <p:cNvPicPr preferRelativeResize="0"/>
              <p:nvPr/>
            </p:nvPicPr>
            <p:blipFill rotWithShape="1">
              <a:blip r:embed="rId22">
                <a:alphaModFix amt="52000"/>
              </a:blip>
              <a:srcRect/>
              <a:stretch/>
            </p:blipFill>
            <p:spPr>
              <a:xfrm>
                <a:off x="4240726" y="5404475"/>
                <a:ext cx="604074" cy="505825"/>
              </a:xfrm>
              <a:prstGeom prst="rect">
                <a:avLst/>
              </a:prstGeom>
              <a:noFill/>
              <a:ln>
                <a:noFill/>
              </a:ln>
            </p:spPr>
          </p:pic>
          <p:pic>
            <p:nvPicPr>
              <p:cNvPr id="170" name="Google Shape;170;p20"/>
              <p:cNvPicPr preferRelativeResize="0"/>
              <p:nvPr/>
            </p:nvPicPr>
            <p:blipFill rotWithShape="1">
              <a:blip r:embed="rId22">
                <a:alphaModFix amt="76000"/>
              </a:blip>
              <a:srcRect/>
              <a:stretch/>
            </p:blipFill>
            <p:spPr>
              <a:xfrm>
                <a:off x="4080975" y="5360825"/>
                <a:ext cx="720176" cy="505825"/>
              </a:xfrm>
              <a:prstGeom prst="rect">
                <a:avLst/>
              </a:prstGeom>
              <a:noFill/>
              <a:ln>
                <a:noFill/>
              </a:ln>
            </p:spPr>
          </p:pic>
          <p:pic>
            <p:nvPicPr>
              <p:cNvPr id="171" name="Google Shape;171;p20" descr="CLOUDY_Trailblazer_PointLeftFront_SFS20_LR.png"/>
              <p:cNvPicPr preferRelativeResize="0"/>
              <p:nvPr/>
            </p:nvPicPr>
            <p:blipFill rotWithShape="1">
              <a:blip r:embed="rId26">
                <a:alphaModFix/>
              </a:blip>
              <a:srcRect/>
              <a:stretch/>
            </p:blipFill>
            <p:spPr>
              <a:xfrm rot="-197182">
                <a:off x="3597300" y="3548984"/>
                <a:ext cx="1352819" cy="2203634"/>
              </a:xfrm>
              <a:prstGeom prst="rect">
                <a:avLst/>
              </a:prstGeom>
              <a:noFill/>
              <a:ln>
                <a:noFill/>
              </a:ln>
            </p:spPr>
          </p:pic>
        </p:grpSp>
        <p:grpSp>
          <p:nvGrpSpPr>
            <p:cNvPr id="172" name="Google Shape;172;p20"/>
            <p:cNvGrpSpPr/>
            <p:nvPr/>
          </p:nvGrpSpPr>
          <p:grpSpPr>
            <a:xfrm>
              <a:off x="5333178" y="3539895"/>
              <a:ext cx="1910066" cy="2304384"/>
              <a:chOff x="4903306" y="3648615"/>
              <a:chExt cx="1940730" cy="2341139"/>
            </a:xfrm>
          </p:grpSpPr>
          <p:pic>
            <p:nvPicPr>
              <p:cNvPr id="173" name="Google Shape;173;p20"/>
              <p:cNvPicPr preferRelativeResize="0"/>
              <p:nvPr/>
            </p:nvPicPr>
            <p:blipFill rotWithShape="1">
              <a:blip r:embed="rId22">
                <a:alphaModFix amt="52000"/>
              </a:blip>
              <a:srcRect/>
              <a:stretch/>
            </p:blipFill>
            <p:spPr>
              <a:xfrm>
                <a:off x="5188500" y="5649554"/>
                <a:ext cx="987526" cy="340200"/>
              </a:xfrm>
              <a:prstGeom prst="rect">
                <a:avLst/>
              </a:prstGeom>
              <a:noFill/>
              <a:ln>
                <a:noFill/>
              </a:ln>
            </p:spPr>
          </p:pic>
          <p:pic>
            <p:nvPicPr>
              <p:cNvPr id="174" name="Google Shape;174;p20"/>
              <p:cNvPicPr preferRelativeResize="0"/>
              <p:nvPr/>
            </p:nvPicPr>
            <p:blipFill rotWithShape="1">
              <a:blip r:embed="rId22">
                <a:alphaModFix amt="52000"/>
              </a:blip>
              <a:srcRect/>
              <a:stretch/>
            </p:blipFill>
            <p:spPr>
              <a:xfrm>
                <a:off x="5772276" y="5649550"/>
                <a:ext cx="829126" cy="340200"/>
              </a:xfrm>
              <a:prstGeom prst="rect">
                <a:avLst/>
              </a:prstGeom>
              <a:noFill/>
              <a:ln>
                <a:noFill/>
              </a:ln>
            </p:spPr>
          </p:pic>
          <p:pic>
            <p:nvPicPr>
              <p:cNvPr id="175" name="Google Shape;175;p20"/>
              <p:cNvPicPr preferRelativeResize="0"/>
              <p:nvPr/>
            </p:nvPicPr>
            <p:blipFill rotWithShape="1">
              <a:blip r:embed="rId22">
                <a:alphaModFix amt="85000"/>
              </a:blip>
              <a:srcRect/>
              <a:stretch/>
            </p:blipFill>
            <p:spPr>
              <a:xfrm>
                <a:off x="5417453" y="5589540"/>
                <a:ext cx="987526" cy="340200"/>
              </a:xfrm>
              <a:prstGeom prst="rect">
                <a:avLst/>
              </a:prstGeom>
              <a:noFill/>
              <a:ln>
                <a:noFill/>
              </a:ln>
            </p:spPr>
          </p:pic>
          <p:pic>
            <p:nvPicPr>
              <p:cNvPr id="176" name="Google Shape;176;p20"/>
              <p:cNvPicPr preferRelativeResize="0"/>
              <p:nvPr/>
            </p:nvPicPr>
            <p:blipFill rotWithShape="1">
              <a:blip r:embed="rId27">
                <a:alphaModFix/>
              </a:blip>
              <a:srcRect l="-10652" t="-860" r="-5640" b="859"/>
              <a:stretch/>
            </p:blipFill>
            <p:spPr>
              <a:xfrm>
                <a:off x="4903306" y="3648615"/>
                <a:ext cx="1940730" cy="2200371"/>
              </a:xfrm>
              <a:prstGeom prst="rect">
                <a:avLst/>
              </a:prstGeom>
              <a:noFill/>
              <a:ln>
                <a:noFill/>
              </a:ln>
            </p:spPr>
          </p:pic>
        </p:grpSp>
        <p:grpSp>
          <p:nvGrpSpPr>
            <p:cNvPr id="177" name="Google Shape;177;p20"/>
            <p:cNvGrpSpPr/>
            <p:nvPr/>
          </p:nvGrpSpPr>
          <p:grpSpPr>
            <a:xfrm>
              <a:off x="8517726" y="3114740"/>
              <a:ext cx="2039987" cy="2957879"/>
              <a:chOff x="9488516" y="3681428"/>
              <a:chExt cx="2072736" cy="3005058"/>
            </a:xfrm>
          </p:grpSpPr>
          <p:pic>
            <p:nvPicPr>
              <p:cNvPr id="178" name="Google Shape;178;p20"/>
              <p:cNvPicPr preferRelativeResize="0"/>
              <p:nvPr/>
            </p:nvPicPr>
            <p:blipFill rotWithShape="1">
              <a:blip r:embed="rId22">
                <a:alphaModFix amt="52000"/>
              </a:blip>
              <a:srcRect/>
              <a:stretch/>
            </p:blipFill>
            <p:spPr>
              <a:xfrm rot="9" flipH="1">
                <a:off x="9922796" y="5971709"/>
                <a:ext cx="1204195" cy="571230"/>
              </a:xfrm>
              <a:prstGeom prst="rect">
                <a:avLst/>
              </a:prstGeom>
              <a:noFill/>
              <a:ln>
                <a:noFill/>
              </a:ln>
            </p:spPr>
          </p:pic>
          <p:pic>
            <p:nvPicPr>
              <p:cNvPr id="179" name="Google Shape;179;p20"/>
              <p:cNvPicPr preferRelativeResize="0"/>
              <p:nvPr/>
            </p:nvPicPr>
            <p:blipFill rotWithShape="1">
              <a:blip r:embed="rId22">
                <a:alphaModFix amt="52000"/>
              </a:blip>
              <a:srcRect/>
              <a:stretch/>
            </p:blipFill>
            <p:spPr>
              <a:xfrm rot="-632748">
                <a:off x="9767475" y="5971693"/>
                <a:ext cx="1204196" cy="571230"/>
              </a:xfrm>
              <a:prstGeom prst="rect">
                <a:avLst/>
              </a:prstGeom>
              <a:noFill/>
              <a:ln>
                <a:noFill/>
              </a:ln>
            </p:spPr>
          </p:pic>
          <p:pic>
            <p:nvPicPr>
              <p:cNvPr id="180" name="Google Shape;180;p20"/>
              <p:cNvPicPr preferRelativeResize="0"/>
              <p:nvPr/>
            </p:nvPicPr>
            <p:blipFill rotWithShape="1">
              <a:blip r:embed="rId22">
                <a:alphaModFix amt="52000"/>
              </a:blip>
              <a:srcRect/>
              <a:stretch/>
            </p:blipFill>
            <p:spPr>
              <a:xfrm rot="632748" flipH="1">
                <a:off x="10171583" y="6009884"/>
                <a:ext cx="1204196" cy="571230"/>
              </a:xfrm>
              <a:prstGeom prst="rect">
                <a:avLst/>
              </a:prstGeom>
              <a:noFill/>
              <a:ln>
                <a:noFill/>
              </a:ln>
            </p:spPr>
          </p:pic>
          <p:pic>
            <p:nvPicPr>
              <p:cNvPr id="181" name="Google Shape;181;p20" descr="EINSTEIN_Trailblazer_WaveRight_SFS20_LR.png"/>
              <p:cNvPicPr preferRelativeResize="0"/>
              <p:nvPr/>
            </p:nvPicPr>
            <p:blipFill rotWithShape="1">
              <a:blip r:embed="rId28">
                <a:alphaModFix/>
              </a:blip>
              <a:srcRect/>
              <a:stretch/>
            </p:blipFill>
            <p:spPr>
              <a:xfrm>
                <a:off x="9488516" y="3681428"/>
                <a:ext cx="2072736" cy="2688979"/>
              </a:xfrm>
              <a:prstGeom prst="rect">
                <a:avLst/>
              </a:prstGeom>
              <a:noFill/>
              <a:ln>
                <a:noFill/>
              </a:ln>
            </p:spPr>
          </p:pic>
        </p:grpSp>
      </p:grpSp>
      <p:pic>
        <p:nvPicPr>
          <p:cNvPr id="182" name="Google Shape;182;p20"/>
          <p:cNvPicPr preferRelativeResize="0"/>
          <p:nvPr/>
        </p:nvPicPr>
        <p:blipFill>
          <a:blip r:embed="rId29">
            <a:alphaModFix/>
          </a:blip>
          <a:stretch>
            <a:fillRect/>
          </a:stretch>
        </p:blipFill>
        <p:spPr>
          <a:xfrm>
            <a:off x="4313731" y="500681"/>
            <a:ext cx="1096070" cy="224829"/>
          </a:xfrm>
          <a:prstGeom prst="rect">
            <a:avLst/>
          </a:prstGeom>
          <a:noFill/>
          <a:ln>
            <a:noFill/>
          </a:ln>
        </p:spPr>
      </p:pic>
      <p:pic>
        <p:nvPicPr>
          <p:cNvPr id="183" name="Google Shape;183;p20"/>
          <p:cNvPicPr preferRelativeResize="0"/>
          <p:nvPr/>
        </p:nvPicPr>
        <p:blipFill>
          <a:blip r:embed="rId30">
            <a:alphaModFix amt="69000"/>
          </a:blip>
          <a:stretch>
            <a:fillRect/>
          </a:stretch>
        </p:blipFill>
        <p:spPr>
          <a:xfrm>
            <a:off x="3603011" y="928279"/>
            <a:ext cx="710346" cy="133349"/>
          </a:xfrm>
          <a:prstGeom prst="rect">
            <a:avLst/>
          </a:prstGeom>
          <a:noFill/>
          <a:ln>
            <a:noFill/>
          </a:ln>
        </p:spPr>
      </p:pic>
      <p:sp>
        <p:nvSpPr>
          <p:cNvPr id="184" name="Google Shape;184;p20"/>
          <p:cNvSpPr txBox="1"/>
          <p:nvPr/>
        </p:nvSpPr>
        <p:spPr>
          <a:xfrm>
            <a:off x="433951" y="1734731"/>
            <a:ext cx="4413300" cy="1971600"/>
          </a:xfrm>
          <a:prstGeom prst="rect">
            <a:avLst/>
          </a:prstGeom>
          <a:noFill/>
          <a:ln>
            <a:noFill/>
          </a:ln>
        </p:spPr>
        <p:txBody>
          <a:bodyPr spcFirstLastPara="1" wrap="square" lIns="68575" tIns="68575" rIns="68575" bIns="68575" anchor="t" anchorCtr="0">
            <a:noAutofit/>
          </a:bodyPr>
          <a:lstStyle/>
          <a:p>
            <a:pPr marL="0" marR="0" lvl="0" indent="0" algn="l" rtl="0">
              <a:lnSpc>
                <a:spcPct val="77000"/>
              </a:lnSpc>
              <a:spcBef>
                <a:spcPts val="0"/>
              </a:spcBef>
              <a:spcAft>
                <a:spcPts val="0"/>
              </a:spcAft>
              <a:buClr>
                <a:schemeClr val="accent1"/>
              </a:buClr>
              <a:buSzPts val="5600"/>
              <a:buFont typeface="Avant Garde Demi SFDC"/>
              <a:buNone/>
            </a:pPr>
            <a:r>
              <a:rPr lang="en" sz="5600">
                <a:solidFill>
                  <a:schemeClr val="accent1"/>
                </a:solidFill>
                <a:latin typeface="Avant Garde Demi SFDC"/>
                <a:ea typeface="Avant Garde Demi SFDC"/>
                <a:cs typeface="Avant Garde Demi SFDC"/>
                <a:sym typeface="Avant Garde Demi SFDC"/>
              </a:rPr>
              <a:t>Thank you</a:t>
            </a:r>
            <a:endParaRPr sz="5600">
              <a:solidFill>
                <a:schemeClr val="accent1"/>
              </a:solidFill>
              <a:latin typeface="Avant Garde Demi SFDC"/>
              <a:ea typeface="Avant Garde Demi SFDC"/>
              <a:cs typeface="Avant Garde Demi SFDC"/>
              <a:sym typeface="Avant Garde Demi SFD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1 - Basic">
  <p:cSld name="Basic">
    <p:spTree>
      <p:nvGrpSpPr>
        <p:cNvPr id="1" name="Shape 185"/>
        <p:cNvGrpSpPr/>
        <p:nvPr/>
      </p:nvGrpSpPr>
      <p:grpSpPr>
        <a:xfrm>
          <a:off x="0" y="0"/>
          <a:ext cx="0" cy="0"/>
          <a:chOff x="0" y="0"/>
          <a:chExt cx="0" cy="0"/>
        </a:xfrm>
      </p:grpSpPr>
      <p:sp>
        <p:nvSpPr>
          <p:cNvPr id="186" name="Google Shape;186;p21"/>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5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400"/>
              </a:spcBef>
              <a:spcAft>
                <a:spcPts val="0"/>
              </a:spcAft>
              <a:buClr>
                <a:schemeClr val="lt2"/>
              </a:buClr>
              <a:buSzPts val="1400"/>
              <a:buChar char="●"/>
              <a:defRPr/>
            </a:lvl7pPr>
            <a:lvl8pPr marL="3657600" lvl="7" indent="-317500" algn="l" rtl="0">
              <a:spcBef>
                <a:spcPts val="400"/>
              </a:spcBef>
              <a:spcAft>
                <a:spcPts val="0"/>
              </a:spcAft>
              <a:buClr>
                <a:schemeClr val="lt2"/>
              </a:buClr>
              <a:buSzPts val="1400"/>
              <a:buChar char="○"/>
              <a:defRPr/>
            </a:lvl8pPr>
            <a:lvl9pPr marL="4114800" lvl="8" indent="-317500" algn="l" rtl="0">
              <a:spcBef>
                <a:spcPts val="400"/>
              </a:spcBef>
              <a:spcAft>
                <a:spcPts val="400"/>
              </a:spcAft>
              <a:buClr>
                <a:schemeClr val="lt2"/>
              </a:buClr>
              <a:buSzPts val="1400"/>
              <a:buChar char="■"/>
              <a:defRPr/>
            </a:lvl9pPr>
          </a:lstStyle>
          <a:p>
            <a:endParaRPr/>
          </a:p>
        </p:txBody>
      </p:sp>
      <p:sp>
        <p:nvSpPr>
          <p:cNvPr id="187" name="Google Shape;187;p21"/>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188" name="Google Shape;188;p21" descr="pasted-image.pdf"/>
          <p:cNvPicPr preferRelativeResize="0"/>
          <p:nvPr/>
        </p:nvPicPr>
        <p:blipFill rotWithShape="1">
          <a:blip r:embed="rId2">
            <a:alphaModFix/>
          </a:blip>
          <a:srcRect/>
          <a:stretch/>
        </p:blipFill>
        <p:spPr>
          <a:xfrm>
            <a:off x="8275084" y="424095"/>
            <a:ext cx="476676" cy="333734"/>
          </a:xfrm>
          <a:prstGeom prst="rect">
            <a:avLst/>
          </a:prstGeom>
          <a:noFill/>
          <a:ln>
            <a:noFill/>
          </a:ln>
        </p:spPr>
      </p:pic>
      <p:sp>
        <p:nvSpPr>
          <p:cNvPr id="189" name="Google Shape;189;p21"/>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4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5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400"/>
              </a:spcBef>
              <a:spcAft>
                <a:spcPts val="0"/>
              </a:spcAft>
              <a:buClr>
                <a:schemeClr val="lt2"/>
              </a:buClr>
              <a:buSzPts val="1400"/>
              <a:buChar char="●"/>
              <a:defRPr/>
            </a:lvl7pPr>
            <a:lvl8pPr marL="3657600" lvl="7" indent="-317500" algn="l" rtl="0">
              <a:spcBef>
                <a:spcPts val="400"/>
              </a:spcBef>
              <a:spcAft>
                <a:spcPts val="0"/>
              </a:spcAft>
              <a:buClr>
                <a:schemeClr val="lt2"/>
              </a:buClr>
              <a:buSzPts val="1400"/>
              <a:buChar char="○"/>
              <a:defRPr/>
            </a:lvl8pPr>
            <a:lvl9pPr marL="4114800" lvl="8" indent="-317500" algn="l" rtl="0">
              <a:spcBef>
                <a:spcPts val="400"/>
              </a:spcBef>
              <a:spcAft>
                <a:spcPts val="400"/>
              </a:spcAft>
              <a:buClr>
                <a:schemeClr val="lt2"/>
              </a:buClr>
              <a:buSzPts val="1400"/>
              <a:buChar char="■"/>
              <a:defRPr/>
            </a:lvl9pPr>
          </a:lstStyle>
          <a:p>
            <a:endParaRPr/>
          </a:p>
        </p:txBody>
      </p:sp>
      <p:sp>
        <p:nvSpPr>
          <p:cNvPr id="190" name="Google Shape;190;p21"/>
          <p:cNvSpPr txBox="1">
            <a:spLocks noGrp="1"/>
          </p:cNvSpPr>
          <p:nvPr>
            <p:ph type="subTitle" idx="3"/>
          </p:nvPr>
        </p:nvSpPr>
        <p:spPr>
          <a:xfrm>
            <a:off x="432169" y="4919140"/>
            <a:ext cx="6315300" cy="167700"/>
          </a:xfrm>
          <a:prstGeom prst="rect">
            <a:avLst/>
          </a:prstGeom>
        </p:spPr>
        <p:txBody>
          <a:bodyPr spcFirstLastPara="1" wrap="square" lIns="68575" tIns="68575" rIns="68575" bIns="68575" anchor="b" anchorCtr="0">
            <a:noAutofit/>
          </a:bodyPr>
          <a:lstStyle>
            <a:lvl1pPr lvl="0" rtl="0">
              <a:spcBef>
                <a:spcPts val="400"/>
              </a:spcBef>
              <a:spcAft>
                <a:spcPts val="0"/>
              </a:spcAft>
              <a:buSzPts val="800"/>
              <a:buNone/>
              <a:defRPr sz="800"/>
            </a:lvl1pPr>
            <a:lvl2pPr lvl="1" rtl="0">
              <a:spcBef>
                <a:spcPts val="700"/>
              </a:spcBef>
              <a:spcAft>
                <a:spcPts val="0"/>
              </a:spcAft>
              <a:buSzPts val="800"/>
              <a:buNone/>
              <a:defRPr sz="800"/>
            </a:lvl2pPr>
            <a:lvl3pPr lvl="2" rtl="0">
              <a:spcBef>
                <a:spcPts val="900"/>
              </a:spcBef>
              <a:spcAft>
                <a:spcPts val="0"/>
              </a:spcAft>
              <a:buSzPts val="800"/>
              <a:buNone/>
              <a:defRPr sz="800"/>
            </a:lvl3pPr>
            <a:lvl4pPr lvl="3" rtl="0">
              <a:spcBef>
                <a:spcPts val="900"/>
              </a:spcBef>
              <a:spcAft>
                <a:spcPts val="0"/>
              </a:spcAft>
              <a:buSzPts val="800"/>
              <a:buNone/>
              <a:defRPr sz="800"/>
            </a:lvl4pPr>
            <a:lvl5pPr lvl="4" rtl="0">
              <a:spcBef>
                <a:spcPts val="700"/>
              </a:spcBef>
              <a:spcAft>
                <a:spcPts val="0"/>
              </a:spcAft>
              <a:buSzPts val="800"/>
              <a:buNone/>
              <a:defRPr sz="800"/>
            </a:lvl5pPr>
            <a:lvl6pPr lvl="5" rtl="0">
              <a:spcBef>
                <a:spcPts val="400"/>
              </a:spcBef>
              <a:spcAft>
                <a:spcPts val="0"/>
              </a:spcAft>
              <a:buSzPts val="800"/>
              <a:buNone/>
              <a:defRPr sz="800"/>
            </a:lvl6pPr>
            <a:lvl7pPr lvl="6" rtl="0">
              <a:spcBef>
                <a:spcPts val="400"/>
              </a:spcBef>
              <a:spcAft>
                <a:spcPts val="0"/>
              </a:spcAft>
              <a:buSzPts val="800"/>
              <a:buNone/>
              <a:defRPr sz="800"/>
            </a:lvl7pPr>
            <a:lvl8pPr lvl="7" rtl="0">
              <a:spcBef>
                <a:spcPts val="400"/>
              </a:spcBef>
              <a:spcAft>
                <a:spcPts val="0"/>
              </a:spcAft>
              <a:buSzPts val="800"/>
              <a:buNone/>
              <a:defRPr sz="800"/>
            </a:lvl8pPr>
            <a:lvl9pPr lvl="8" rtl="0">
              <a:spcBef>
                <a:spcPts val="400"/>
              </a:spcBef>
              <a:spcAft>
                <a:spcPts val="400"/>
              </a:spcAft>
              <a:buSzPts val="800"/>
              <a:buNone/>
              <a:defRPr sz="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sic">
  <p:cSld name="Basic_4">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428737" y="1323214"/>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SzPts val="1500"/>
              <a:buChar char="●"/>
              <a:defRPr>
                <a:solidFill>
                  <a:schemeClr val="accent2"/>
                </a:solidFill>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500"/>
              <a:buNone/>
              <a:defRPr>
                <a:solidFill>
                  <a:schemeClr val="lt2"/>
                </a:solidFill>
              </a:defRPr>
            </a:lvl5pPr>
            <a:lvl6pPr marL="2743200" lvl="5" indent="-317500" algn="l" rtl="0">
              <a:spcBef>
                <a:spcPts val="500"/>
              </a:spcBef>
              <a:spcAft>
                <a:spcPts val="0"/>
              </a:spcAft>
              <a:buClr>
                <a:schemeClr val="dk1"/>
              </a:buClr>
              <a:buSzPts val="1400"/>
              <a:buChar char="■"/>
              <a:defRPr/>
            </a:lvl6pPr>
            <a:lvl7pPr marL="3200400" lvl="6" indent="-317500" algn="l" rtl="0">
              <a:spcBef>
                <a:spcPts val="400"/>
              </a:spcBef>
              <a:spcAft>
                <a:spcPts val="0"/>
              </a:spcAft>
              <a:buClr>
                <a:schemeClr val="dk1"/>
              </a:buClr>
              <a:buSzPts val="1400"/>
              <a:buChar char="●"/>
              <a:defRPr/>
            </a:lvl7pPr>
            <a:lvl8pPr marL="3657600" lvl="7" indent="-317500" algn="l" rtl="0">
              <a:spcBef>
                <a:spcPts val="400"/>
              </a:spcBef>
              <a:spcAft>
                <a:spcPts val="0"/>
              </a:spcAft>
              <a:buClr>
                <a:schemeClr val="dk1"/>
              </a:buClr>
              <a:buSzPts val="1400"/>
              <a:buChar char="○"/>
              <a:defRPr/>
            </a:lvl8pPr>
            <a:lvl9pPr marL="4114800" lvl="8" indent="-317500" algn="l" rtl="0">
              <a:spcBef>
                <a:spcPts val="400"/>
              </a:spcBef>
              <a:spcAft>
                <a:spcPts val="400"/>
              </a:spcAft>
              <a:buClr>
                <a:schemeClr val="dk1"/>
              </a:buClr>
              <a:buSzPts val="1400"/>
              <a:buChar char="■"/>
              <a:defRPr/>
            </a:lvl9pPr>
          </a:lstStyle>
          <a:p>
            <a:endParaRPr/>
          </a:p>
        </p:txBody>
      </p:sp>
      <p:sp>
        <p:nvSpPr>
          <p:cNvPr id="193" name="Google Shape;193;p22"/>
          <p:cNvSpPr txBox="1">
            <a:spLocks noGrp="1"/>
          </p:cNvSpPr>
          <p:nvPr>
            <p:ph type="body" idx="2"/>
          </p:nvPr>
        </p:nvSpPr>
        <p:spPr>
          <a:xfrm>
            <a:off x="428739"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800"/>
              </a:spcBef>
              <a:spcAft>
                <a:spcPts val="0"/>
              </a:spcAft>
              <a:buSzPts val="1700"/>
              <a:buChar char="●"/>
              <a:defRPr sz="1700" b="0" i="0">
                <a:solidFill>
                  <a:schemeClr val="lt2"/>
                </a:solidFill>
                <a:latin typeface="Arial"/>
                <a:ea typeface="Arial"/>
                <a:cs typeface="Arial"/>
                <a:sym typeface="Aria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5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400"/>
              </a:spcBef>
              <a:spcAft>
                <a:spcPts val="0"/>
              </a:spcAft>
              <a:buClr>
                <a:schemeClr val="dk1"/>
              </a:buClr>
              <a:buSzPts val="1400"/>
              <a:buChar char="●"/>
              <a:defRPr/>
            </a:lvl7pPr>
            <a:lvl8pPr marL="3657600" lvl="7" indent="-317500" algn="l" rtl="0">
              <a:spcBef>
                <a:spcPts val="400"/>
              </a:spcBef>
              <a:spcAft>
                <a:spcPts val="0"/>
              </a:spcAft>
              <a:buClr>
                <a:schemeClr val="dk1"/>
              </a:buClr>
              <a:buSzPts val="1400"/>
              <a:buChar char="○"/>
              <a:defRPr/>
            </a:lvl8pPr>
            <a:lvl9pPr marL="4114800" lvl="8" indent="-317500" algn="l" rtl="0">
              <a:spcBef>
                <a:spcPts val="400"/>
              </a:spcBef>
              <a:spcAft>
                <a:spcPts val="400"/>
              </a:spcAft>
              <a:buClr>
                <a:schemeClr val="dk1"/>
              </a:buClr>
              <a:buSzPts val="1400"/>
              <a:buChar char="■"/>
              <a:defRPr/>
            </a:lvl9pPr>
          </a:lstStyle>
          <a:p>
            <a:endParaRPr/>
          </a:p>
        </p:txBody>
      </p:sp>
      <p:pic>
        <p:nvPicPr>
          <p:cNvPr id="194" name="Google Shape;194;p22" descr="pasted-image.pdf"/>
          <p:cNvPicPr preferRelativeResize="0"/>
          <p:nvPr/>
        </p:nvPicPr>
        <p:blipFill rotWithShape="1">
          <a:blip r:embed="rId2">
            <a:alphaModFix/>
          </a:blip>
          <a:srcRect/>
          <a:stretch/>
        </p:blipFill>
        <p:spPr>
          <a:xfrm>
            <a:off x="8275084" y="424094"/>
            <a:ext cx="476676" cy="333734"/>
          </a:xfrm>
          <a:prstGeom prst="rect">
            <a:avLst/>
          </a:prstGeom>
          <a:noFill/>
          <a:ln>
            <a:noFill/>
          </a:ln>
        </p:spPr>
      </p:pic>
      <p:sp>
        <p:nvSpPr>
          <p:cNvPr id="195" name="Google Shape;195;p22"/>
          <p:cNvSpPr txBox="1">
            <a:spLocks noGrp="1"/>
          </p:cNvSpPr>
          <p:nvPr>
            <p:ph type="ftr" idx="11"/>
          </p:nvPr>
        </p:nvSpPr>
        <p:spPr>
          <a:xfrm>
            <a:off x="4571999" y="4928874"/>
            <a:ext cx="4131900" cy="1605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sz="800">
                <a:solidFill>
                  <a:schemeClr val="accent2"/>
                </a:solidFill>
                <a:latin typeface="Arial"/>
                <a:ea typeface="Arial"/>
                <a:cs typeface="Arial"/>
                <a:sym typeface="Aria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96" name="Google Shape;196;p22"/>
          <p:cNvSpPr txBox="1">
            <a:spLocks noGrp="1"/>
          </p:cNvSpPr>
          <p:nvPr>
            <p:ph type="title"/>
          </p:nvPr>
        </p:nvSpPr>
        <p:spPr>
          <a:xfrm>
            <a:off x="428739" y="47625"/>
            <a:ext cx="82860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1 - Cards with Circles - 1-Up - A 2">
  <p:cSld name="Basic_4_1_3_1_4_3_3">
    <p:bg>
      <p:bgPr>
        <a:gradFill>
          <a:gsLst>
            <a:gs pos="0">
              <a:srgbClr val="2F2CB7"/>
            </a:gs>
            <a:gs pos="100000">
              <a:srgbClr val="3A49DA"/>
            </a:gs>
          </a:gsLst>
          <a:lin ang="5400012" scaled="0"/>
        </a:gradFill>
        <a:effectLst/>
      </p:bgPr>
    </p:bg>
    <p:spTree>
      <p:nvGrpSpPr>
        <p:cNvPr id="1" name="Shape 197"/>
        <p:cNvGrpSpPr/>
        <p:nvPr/>
      </p:nvGrpSpPr>
      <p:grpSpPr>
        <a:xfrm>
          <a:off x="0" y="0"/>
          <a:ext cx="0" cy="0"/>
          <a:chOff x="0" y="0"/>
          <a:chExt cx="0" cy="0"/>
        </a:xfrm>
      </p:grpSpPr>
      <p:sp>
        <p:nvSpPr>
          <p:cNvPr id="198" name="Google Shape;198;p23"/>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3A49D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199" name="Google Shape;199;p23"/>
          <p:cNvPicPr preferRelativeResize="0"/>
          <p:nvPr/>
        </p:nvPicPr>
        <p:blipFill rotWithShape="1">
          <a:blip r:embed="rId2">
            <a:alphaModFix amt="50000"/>
          </a:blip>
          <a:srcRect l="63903" t="-42675" r="133052" b="15740"/>
          <a:stretch/>
        </p:blipFill>
        <p:spPr>
          <a:xfrm>
            <a:off x="6535027" y="-651842"/>
            <a:ext cx="3071400" cy="3071400"/>
          </a:xfrm>
          <a:prstGeom prst="ellipse">
            <a:avLst/>
          </a:prstGeom>
          <a:noFill/>
          <a:ln>
            <a:noFill/>
          </a:ln>
        </p:spPr>
      </p:pic>
      <p:pic>
        <p:nvPicPr>
          <p:cNvPr id="200" name="Google Shape;200;p23"/>
          <p:cNvPicPr preferRelativeResize="0"/>
          <p:nvPr/>
        </p:nvPicPr>
        <p:blipFill rotWithShape="1">
          <a:blip r:embed="rId2">
            <a:alphaModFix amt="50000"/>
          </a:blip>
          <a:srcRect l="-32198" t="-42870" r="50331" b="42869"/>
          <a:stretch/>
        </p:blipFill>
        <p:spPr>
          <a:xfrm>
            <a:off x="6535027" y="113"/>
            <a:ext cx="2610300" cy="2420400"/>
          </a:xfrm>
          <a:prstGeom prst="rect">
            <a:avLst/>
          </a:prstGeom>
          <a:noFill/>
          <a:ln>
            <a:noFill/>
          </a:ln>
        </p:spPr>
      </p:pic>
      <p:sp>
        <p:nvSpPr>
          <p:cNvPr id="201" name="Google Shape;201;p23"/>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3A49D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202" name="Google Shape;202;p23"/>
          <p:cNvPicPr preferRelativeResize="0"/>
          <p:nvPr/>
        </p:nvPicPr>
        <p:blipFill>
          <a:blip r:embed="rId3">
            <a:alphaModFix/>
          </a:blip>
          <a:stretch>
            <a:fillRect/>
          </a:stretch>
        </p:blipFill>
        <p:spPr>
          <a:xfrm>
            <a:off x="406150" y="3985671"/>
            <a:ext cx="883075" cy="758433"/>
          </a:xfrm>
          <a:prstGeom prst="rect">
            <a:avLst/>
          </a:prstGeom>
          <a:noFill/>
          <a:ln>
            <a:noFill/>
          </a:ln>
        </p:spPr>
      </p:pic>
      <p:pic>
        <p:nvPicPr>
          <p:cNvPr id="203" name="Google Shape;203;p23"/>
          <p:cNvPicPr preferRelativeResize="0"/>
          <p:nvPr/>
        </p:nvPicPr>
        <p:blipFill rotWithShape="1">
          <a:blip r:embed="rId4">
            <a:alphaModFix/>
          </a:blip>
          <a:srcRect r="26932" b="62859"/>
          <a:stretch/>
        </p:blipFill>
        <p:spPr>
          <a:xfrm>
            <a:off x="211905" y="4180672"/>
            <a:ext cx="1898614" cy="948058"/>
          </a:xfrm>
          <a:prstGeom prst="rect">
            <a:avLst/>
          </a:prstGeom>
          <a:noFill/>
          <a:ln>
            <a:noFill/>
          </a:ln>
        </p:spPr>
      </p:pic>
      <p:pic>
        <p:nvPicPr>
          <p:cNvPr id="204" name="Google Shape;204;p23" descr="Google Shape;884;p63"/>
          <p:cNvPicPr preferRelativeResize="0"/>
          <p:nvPr/>
        </p:nvPicPr>
        <p:blipFill rotWithShape="1">
          <a:blip r:embed="rId5">
            <a:alphaModFix/>
          </a:blip>
          <a:srcRect l="5997" b="45931"/>
          <a:stretch/>
        </p:blipFill>
        <p:spPr>
          <a:xfrm>
            <a:off x="0" y="4809900"/>
            <a:ext cx="1327172" cy="333826"/>
          </a:xfrm>
          <a:prstGeom prst="rect">
            <a:avLst/>
          </a:prstGeom>
          <a:noFill/>
          <a:ln>
            <a:noFill/>
          </a:ln>
        </p:spPr>
      </p:pic>
      <p:pic>
        <p:nvPicPr>
          <p:cNvPr id="205" name="Google Shape;205;p23"/>
          <p:cNvPicPr preferRelativeResize="0"/>
          <p:nvPr/>
        </p:nvPicPr>
        <p:blipFill>
          <a:blip r:embed="rId6">
            <a:alphaModFix/>
          </a:blip>
          <a:stretch>
            <a:fillRect/>
          </a:stretch>
        </p:blipFill>
        <p:spPr>
          <a:xfrm>
            <a:off x="6981526" y="2984975"/>
            <a:ext cx="1959600" cy="1544332"/>
          </a:xfrm>
          <a:prstGeom prst="rect">
            <a:avLst/>
          </a:prstGeom>
          <a:noFill/>
          <a:ln>
            <a:noFill/>
          </a:ln>
        </p:spPr>
      </p:pic>
      <p:pic>
        <p:nvPicPr>
          <p:cNvPr id="206" name="Google Shape;206;p23" descr="4.png"/>
          <p:cNvPicPr preferRelativeResize="0"/>
          <p:nvPr/>
        </p:nvPicPr>
        <p:blipFill rotWithShape="1">
          <a:blip r:embed="rId7">
            <a:alphaModFix/>
          </a:blip>
          <a:srcRect b="55486"/>
          <a:stretch/>
        </p:blipFill>
        <p:spPr>
          <a:xfrm>
            <a:off x="991177" y="4889480"/>
            <a:ext cx="1959600" cy="254100"/>
          </a:xfrm>
          <a:prstGeom prst="rect">
            <a:avLst/>
          </a:prstGeom>
          <a:noFill/>
          <a:ln>
            <a:noFill/>
          </a:ln>
        </p:spPr>
      </p:pic>
      <p:pic>
        <p:nvPicPr>
          <p:cNvPr id="207" name="Google Shape;207;p23"/>
          <p:cNvPicPr preferRelativeResize="0"/>
          <p:nvPr/>
        </p:nvPicPr>
        <p:blipFill>
          <a:blip r:embed="rId8">
            <a:alphaModFix/>
          </a:blip>
          <a:stretch>
            <a:fillRect/>
          </a:stretch>
        </p:blipFill>
        <p:spPr>
          <a:xfrm flipH="1">
            <a:off x="1060635" y="4895157"/>
            <a:ext cx="201154" cy="145537"/>
          </a:xfrm>
          <a:prstGeom prst="rect">
            <a:avLst/>
          </a:prstGeom>
          <a:noFill/>
          <a:ln>
            <a:noFill/>
          </a:ln>
        </p:spPr>
      </p:pic>
      <p:pic>
        <p:nvPicPr>
          <p:cNvPr id="208" name="Google Shape;208;p23"/>
          <p:cNvPicPr preferRelativeResize="0"/>
          <p:nvPr/>
        </p:nvPicPr>
        <p:blipFill>
          <a:blip r:embed="rId9">
            <a:alphaModFix/>
          </a:blip>
          <a:stretch>
            <a:fillRect/>
          </a:stretch>
        </p:blipFill>
        <p:spPr>
          <a:xfrm flipH="1">
            <a:off x="1590533" y="4976475"/>
            <a:ext cx="201157" cy="152245"/>
          </a:xfrm>
          <a:prstGeom prst="rect">
            <a:avLst/>
          </a:prstGeom>
          <a:noFill/>
          <a:ln>
            <a:noFill/>
          </a:ln>
        </p:spPr>
      </p:pic>
      <p:pic>
        <p:nvPicPr>
          <p:cNvPr id="209" name="Google Shape;209;p23"/>
          <p:cNvPicPr preferRelativeResize="0"/>
          <p:nvPr/>
        </p:nvPicPr>
        <p:blipFill rotWithShape="1">
          <a:blip r:embed="rId9">
            <a:alphaModFix/>
          </a:blip>
          <a:srcRect b="20426"/>
          <a:stretch/>
        </p:blipFill>
        <p:spPr>
          <a:xfrm>
            <a:off x="383819" y="4970437"/>
            <a:ext cx="287812" cy="173288"/>
          </a:xfrm>
          <a:prstGeom prst="rect">
            <a:avLst/>
          </a:prstGeom>
          <a:noFill/>
          <a:ln>
            <a:noFill/>
          </a:ln>
        </p:spPr>
      </p:pic>
      <p:pic>
        <p:nvPicPr>
          <p:cNvPr id="210" name="Google Shape;210;p23"/>
          <p:cNvPicPr preferRelativeResize="0"/>
          <p:nvPr/>
        </p:nvPicPr>
        <p:blipFill>
          <a:blip r:embed="rId10">
            <a:alphaModFix/>
          </a:blip>
          <a:stretch>
            <a:fillRect/>
          </a:stretch>
        </p:blipFill>
        <p:spPr>
          <a:xfrm rot="2965468">
            <a:off x="53384" y="4439713"/>
            <a:ext cx="235912" cy="200972"/>
          </a:xfrm>
          <a:prstGeom prst="rect">
            <a:avLst/>
          </a:prstGeom>
          <a:noFill/>
          <a:ln>
            <a:noFill/>
          </a:ln>
        </p:spPr>
      </p:pic>
      <p:sp>
        <p:nvSpPr>
          <p:cNvPr id="211" name="Google Shape;211;p23"/>
          <p:cNvSpPr txBox="1">
            <a:spLocks noGrp="1"/>
          </p:cNvSpPr>
          <p:nvPr>
            <p:ph type="title"/>
          </p:nvPr>
        </p:nvSpPr>
        <p:spPr>
          <a:xfrm>
            <a:off x="432169" y="49650"/>
            <a:ext cx="77463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2400"/>
              <a:buNone/>
              <a:defRPr sz="2400">
                <a:solidFill>
                  <a:schemeClr val="lt1"/>
                </a:solidFill>
              </a:defRPr>
            </a:lvl1pPr>
            <a:lvl2pPr lvl="1" algn="l" rtl="0">
              <a:spcBef>
                <a:spcPts val="0"/>
              </a:spcBef>
              <a:spcAft>
                <a:spcPts val="0"/>
              </a:spcAft>
              <a:buClr>
                <a:schemeClr val="lt1"/>
              </a:buClr>
              <a:buSzPts val="2400"/>
              <a:buNone/>
              <a:defRPr>
                <a:solidFill>
                  <a:schemeClr val="lt1"/>
                </a:solidFill>
              </a:defRPr>
            </a:lvl2pPr>
            <a:lvl3pPr lvl="2" algn="l" rtl="0">
              <a:spcBef>
                <a:spcPts val="0"/>
              </a:spcBef>
              <a:spcAft>
                <a:spcPts val="0"/>
              </a:spcAft>
              <a:buClr>
                <a:schemeClr val="lt1"/>
              </a:buClr>
              <a:buSzPts val="2400"/>
              <a:buNone/>
              <a:defRPr>
                <a:solidFill>
                  <a:schemeClr val="lt1"/>
                </a:solidFill>
              </a:defRPr>
            </a:lvl3pPr>
            <a:lvl4pPr lvl="3" algn="l" rtl="0">
              <a:spcBef>
                <a:spcPts val="0"/>
              </a:spcBef>
              <a:spcAft>
                <a:spcPts val="0"/>
              </a:spcAft>
              <a:buClr>
                <a:schemeClr val="lt1"/>
              </a:buClr>
              <a:buSzPts val="2400"/>
              <a:buNone/>
              <a:defRPr>
                <a:solidFill>
                  <a:schemeClr val="lt1"/>
                </a:solidFill>
              </a:defRPr>
            </a:lvl4pPr>
            <a:lvl5pPr lvl="4" algn="l" rtl="0">
              <a:spcBef>
                <a:spcPts val="0"/>
              </a:spcBef>
              <a:spcAft>
                <a:spcPts val="0"/>
              </a:spcAft>
              <a:buClr>
                <a:schemeClr val="lt1"/>
              </a:buClr>
              <a:buSzPts val="2400"/>
              <a:buNone/>
              <a:defRPr>
                <a:solidFill>
                  <a:schemeClr val="lt1"/>
                </a:solidFill>
              </a:defRPr>
            </a:lvl5pPr>
            <a:lvl6pPr lvl="5" algn="l" rtl="0">
              <a:spcBef>
                <a:spcPts val="0"/>
              </a:spcBef>
              <a:spcAft>
                <a:spcPts val="0"/>
              </a:spcAft>
              <a:buClr>
                <a:schemeClr val="lt1"/>
              </a:buClr>
              <a:buSzPts val="2400"/>
              <a:buNone/>
              <a:defRPr>
                <a:solidFill>
                  <a:schemeClr val="lt1"/>
                </a:solidFill>
              </a:defRPr>
            </a:lvl6pPr>
            <a:lvl7pPr lvl="6" algn="l" rtl="0">
              <a:spcBef>
                <a:spcPts val="0"/>
              </a:spcBef>
              <a:spcAft>
                <a:spcPts val="0"/>
              </a:spcAft>
              <a:buClr>
                <a:schemeClr val="lt1"/>
              </a:buClr>
              <a:buSzPts val="2400"/>
              <a:buNone/>
              <a:defRPr>
                <a:solidFill>
                  <a:schemeClr val="lt1"/>
                </a:solidFill>
              </a:defRPr>
            </a:lvl7pPr>
            <a:lvl8pPr lvl="7" algn="l" rtl="0">
              <a:spcBef>
                <a:spcPts val="0"/>
              </a:spcBef>
              <a:spcAft>
                <a:spcPts val="0"/>
              </a:spcAft>
              <a:buClr>
                <a:schemeClr val="lt1"/>
              </a:buClr>
              <a:buSzPts val="2400"/>
              <a:buNone/>
              <a:defRPr>
                <a:solidFill>
                  <a:schemeClr val="lt1"/>
                </a:solidFill>
              </a:defRPr>
            </a:lvl8pPr>
            <a:lvl9pPr lvl="8" algn="l" rtl="0">
              <a:spcBef>
                <a:spcPts val="0"/>
              </a:spcBef>
              <a:spcAft>
                <a:spcPts val="0"/>
              </a:spcAft>
              <a:buClr>
                <a:schemeClr val="lt1"/>
              </a:buClr>
              <a:buSzPts val="2400"/>
              <a:buNone/>
              <a:defRPr>
                <a:solidFill>
                  <a:schemeClr val="lt1"/>
                </a:solidFill>
              </a:defRPr>
            </a:lvl9pPr>
          </a:lstStyle>
          <a:p>
            <a:endParaRPr/>
          </a:p>
        </p:txBody>
      </p:sp>
      <p:sp>
        <p:nvSpPr>
          <p:cNvPr id="212" name="Google Shape;212;p23"/>
          <p:cNvSpPr txBox="1">
            <a:spLocks noGrp="1"/>
          </p:cNvSpPr>
          <p:nvPr>
            <p:ph type="subTitle" idx="1"/>
          </p:nvPr>
        </p:nvSpPr>
        <p:spPr>
          <a:xfrm>
            <a:off x="432169" y="838894"/>
            <a:ext cx="77967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pic>
        <p:nvPicPr>
          <p:cNvPr id="213" name="Google Shape;213;p23"/>
          <p:cNvPicPr preferRelativeResize="0"/>
          <p:nvPr/>
        </p:nvPicPr>
        <p:blipFill>
          <a:blip r:embed="rId11">
            <a:alphaModFix/>
          </a:blip>
          <a:stretch>
            <a:fillRect/>
          </a:stretch>
        </p:blipFill>
        <p:spPr>
          <a:xfrm>
            <a:off x="4682586" y="993569"/>
            <a:ext cx="133350" cy="133350"/>
          </a:xfrm>
          <a:prstGeom prst="rect">
            <a:avLst/>
          </a:prstGeom>
          <a:noFill/>
          <a:ln>
            <a:noFill/>
          </a:ln>
        </p:spPr>
      </p:pic>
      <p:pic>
        <p:nvPicPr>
          <p:cNvPr id="214" name="Google Shape;214;p23"/>
          <p:cNvPicPr preferRelativeResize="0"/>
          <p:nvPr/>
        </p:nvPicPr>
        <p:blipFill>
          <a:blip r:embed="rId12">
            <a:alphaModFix/>
          </a:blip>
          <a:stretch>
            <a:fillRect/>
          </a:stretch>
        </p:blipFill>
        <p:spPr>
          <a:xfrm>
            <a:off x="8514086" y="2766194"/>
            <a:ext cx="114300" cy="114300"/>
          </a:xfrm>
          <a:prstGeom prst="rect">
            <a:avLst/>
          </a:prstGeom>
          <a:noFill/>
          <a:ln>
            <a:noFill/>
          </a:ln>
        </p:spPr>
      </p:pic>
      <p:pic>
        <p:nvPicPr>
          <p:cNvPr id="215" name="Google Shape;215;p23"/>
          <p:cNvPicPr preferRelativeResize="0"/>
          <p:nvPr/>
        </p:nvPicPr>
        <p:blipFill>
          <a:blip r:embed="rId13">
            <a:alphaModFix/>
          </a:blip>
          <a:stretch>
            <a:fillRect/>
          </a:stretch>
        </p:blipFill>
        <p:spPr>
          <a:xfrm>
            <a:off x="4302078" y="3699998"/>
            <a:ext cx="114300" cy="114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1 - Cards with Circles - 1-Up - A 2 1">
  <p:cSld name="Basic_4_1_3_1_4_3_3_1">
    <p:bg>
      <p:bgPr>
        <a:solidFill>
          <a:srgbClr val="F1F3FB"/>
        </a:solidFill>
        <a:effectLst/>
      </p:bgPr>
    </p:bg>
    <p:spTree>
      <p:nvGrpSpPr>
        <p:cNvPr id="1" name="Shape 216"/>
        <p:cNvGrpSpPr/>
        <p:nvPr/>
      </p:nvGrpSpPr>
      <p:grpSpPr>
        <a:xfrm>
          <a:off x="0" y="0"/>
          <a:ext cx="0" cy="0"/>
          <a:chOff x="0" y="0"/>
          <a:chExt cx="0" cy="0"/>
        </a:xfrm>
      </p:grpSpPr>
      <p:sp>
        <p:nvSpPr>
          <p:cNvPr id="217" name="Google Shape;217;p24"/>
          <p:cNvSpPr/>
          <p:nvPr/>
        </p:nvSpPr>
        <p:spPr>
          <a:xfrm>
            <a:off x="6535027" y="-9071"/>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BEC7F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218" name="Google Shape;218;p24"/>
          <p:cNvPicPr preferRelativeResize="0"/>
          <p:nvPr/>
        </p:nvPicPr>
        <p:blipFill rotWithShape="1">
          <a:blip r:embed="rId2">
            <a:alphaModFix amt="50000"/>
          </a:blip>
          <a:srcRect l="77952" t="-31048" r="119003" b="4112"/>
          <a:stretch/>
        </p:blipFill>
        <p:spPr>
          <a:xfrm>
            <a:off x="6535027" y="-651842"/>
            <a:ext cx="3071400" cy="3071400"/>
          </a:xfrm>
          <a:prstGeom prst="ellipse">
            <a:avLst/>
          </a:prstGeom>
          <a:noFill/>
          <a:ln>
            <a:noFill/>
          </a:ln>
        </p:spPr>
      </p:pic>
      <p:pic>
        <p:nvPicPr>
          <p:cNvPr id="219" name="Google Shape;219;p24"/>
          <p:cNvPicPr preferRelativeResize="0"/>
          <p:nvPr/>
        </p:nvPicPr>
        <p:blipFill rotWithShape="1">
          <a:blip r:embed="rId2">
            <a:alphaModFix amt="50000"/>
          </a:blip>
          <a:srcRect l="-32198" t="-42870" r="50331" b="42869"/>
          <a:stretch/>
        </p:blipFill>
        <p:spPr>
          <a:xfrm>
            <a:off x="6535027" y="113"/>
            <a:ext cx="2610300" cy="2420400"/>
          </a:xfrm>
          <a:prstGeom prst="rect">
            <a:avLst/>
          </a:prstGeom>
          <a:noFill/>
          <a:ln>
            <a:noFill/>
          </a:ln>
        </p:spPr>
      </p:pic>
      <p:sp>
        <p:nvSpPr>
          <p:cNvPr id="220" name="Google Shape;220;p24"/>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BEC7F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221" name="Google Shape;221;p24" descr="Google Shape;884;p63"/>
          <p:cNvPicPr preferRelativeResize="0"/>
          <p:nvPr/>
        </p:nvPicPr>
        <p:blipFill rotWithShape="1">
          <a:blip r:embed="rId3">
            <a:alphaModFix/>
          </a:blip>
          <a:srcRect l="5997" b="45931"/>
          <a:stretch/>
        </p:blipFill>
        <p:spPr>
          <a:xfrm>
            <a:off x="0" y="4809900"/>
            <a:ext cx="1327172" cy="333826"/>
          </a:xfrm>
          <a:prstGeom prst="rect">
            <a:avLst/>
          </a:prstGeom>
          <a:noFill/>
          <a:ln>
            <a:noFill/>
          </a:ln>
        </p:spPr>
      </p:pic>
      <p:pic>
        <p:nvPicPr>
          <p:cNvPr id="222" name="Google Shape;222;p24"/>
          <p:cNvPicPr preferRelativeResize="0"/>
          <p:nvPr/>
        </p:nvPicPr>
        <p:blipFill rotWithShape="1">
          <a:blip r:embed="rId4">
            <a:alphaModFix/>
          </a:blip>
          <a:srcRect r="26932" b="62859"/>
          <a:stretch/>
        </p:blipFill>
        <p:spPr>
          <a:xfrm>
            <a:off x="211855" y="4195672"/>
            <a:ext cx="1898614" cy="948058"/>
          </a:xfrm>
          <a:prstGeom prst="rect">
            <a:avLst/>
          </a:prstGeom>
          <a:noFill/>
          <a:ln>
            <a:noFill/>
          </a:ln>
        </p:spPr>
      </p:pic>
      <p:pic>
        <p:nvPicPr>
          <p:cNvPr id="223" name="Google Shape;223;p24" descr="4.png"/>
          <p:cNvPicPr preferRelativeResize="0"/>
          <p:nvPr/>
        </p:nvPicPr>
        <p:blipFill rotWithShape="1">
          <a:blip r:embed="rId5">
            <a:alphaModFix/>
          </a:blip>
          <a:srcRect b="55486"/>
          <a:stretch/>
        </p:blipFill>
        <p:spPr>
          <a:xfrm>
            <a:off x="991177" y="4889480"/>
            <a:ext cx="1959600" cy="254100"/>
          </a:xfrm>
          <a:prstGeom prst="rect">
            <a:avLst/>
          </a:prstGeom>
          <a:noFill/>
          <a:ln>
            <a:noFill/>
          </a:ln>
        </p:spPr>
      </p:pic>
      <p:pic>
        <p:nvPicPr>
          <p:cNvPr id="224" name="Google Shape;224;p24"/>
          <p:cNvPicPr preferRelativeResize="0"/>
          <p:nvPr/>
        </p:nvPicPr>
        <p:blipFill>
          <a:blip r:embed="rId6">
            <a:alphaModFix/>
          </a:blip>
          <a:stretch>
            <a:fillRect/>
          </a:stretch>
        </p:blipFill>
        <p:spPr>
          <a:xfrm flipH="1">
            <a:off x="1060635" y="4895157"/>
            <a:ext cx="201154" cy="145537"/>
          </a:xfrm>
          <a:prstGeom prst="rect">
            <a:avLst/>
          </a:prstGeom>
          <a:noFill/>
          <a:ln>
            <a:noFill/>
          </a:ln>
        </p:spPr>
      </p:pic>
      <p:pic>
        <p:nvPicPr>
          <p:cNvPr id="225" name="Google Shape;225;p24"/>
          <p:cNvPicPr preferRelativeResize="0"/>
          <p:nvPr/>
        </p:nvPicPr>
        <p:blipFill>
          <a:blip r:embed="rId7">
            <a:alphaModFix/>
          </a:blip>
          <a:stretch>
            <a:fillRect/>
          </a:stretch>
        </p:blipFill>
        <p:spPr>
          <a:xfrm flipH="1">
            <a:off x="1590533" y="4976475"/>
            <a:ext cx="201157" cy="152245"/>
          </a:xfrm>
          <a:prstGeom prst="rect">
            <a:avLst/>
          </a:prstGeom>
          <a:noFill/>
          <a:ln>
            <a:noFill/>
          </a:ln>
        </p:spPr>
      </p:pic>
      <p:pic>
        <p:nvPicPr>
          <p:cNvPr id="226" name="Google Shape;226;p24"/>
          <p:cNvPicPr preferRelativeResize="0"/>
          <p:nvPr/>
        </p:nvPicPr>
        <p:blipFill rotWithShape="1">
          <a:blip r:embed="rId7">
            <a:alphaModFix/>
          </a:blip>
          <a:srcRect b="20426"/>
          <a:stretch/>
        </p:blipFill>
        <p:spPr>
          <a:xfrm>
            <a:off x="383819" y="4970437"/>
            <a:ext cx="287812" cy="173288"/>
          </a:xfrm>
          <a:prstGeom prst="rect">
            <a:avLst/>
          </a:prstGeom>
          <a:noFill/>
          <a:ln>
            <a:noFill/>
          </a:ln>
        </p:spPr>
      </p:pic>
      <p:pic>
        <p:nvPicPr>
          <p:cNvPr id="227" name="Google Shape;227;p24"/>
          <p:cNvPicPr preferRelativeResize="0"/>
          <p:nvPr/>
        </p:nvPicPr>
        <p:blipFill>
          <a:blip r:embed="rId8">
            <a:alphaModFix/>
          </a:blip>
          <a:stretch>
            <a:fillRect/>
          </a:stretch>
        </p:blipFill>
        <p:spPr>
          <a:xfrm rot="2965468">
            <a:off x="53384" y="4439713"/>
            <a:ext cx="235912" cy="200972"/>
          </a:xfrm>
          <a:prstGeom prst="rect">
            <a:avLst/>
          </a:prstGeom>
          <a:noFill/>
          <a:ln>
            <a:noFill/>
          </a:ln>
        </p:spPr>
      </p:pic>
      <p:sp>
        <p:nvSpPr>
          <p:cNvPr id="228" name="Google Shape;228;p24"/>
          <p:cNvSpPr txBox="1">
            <a:spLocks noGrp="1"/>
          </p:cNvSpPr>
          <p:nvPr>
            <p:ph type="title"/>
          </p:nvPr>
        </p:nvSpPr>
        <p:spPr>
          <a:xfrm>
            <a:off x="432169" y="49650"/>
            <a:ext cx="77463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1F0974"/>
              </a:buClr>
              <a:buSzPts val="2400"/>
              <a:buNone/>
              <a:defRPr sz="2400">
                <a:solidFill>
                  <a:srgbClr val="1F0974"/>
                </a:solidFill>
              </a:defRPr>
            </a:lvl1pPr>
            <a:lvl2pPr lvl="1" algn="l" rtl="0">
              <a:spcBef>
                <a:spcPts val="0"/>
              </a:spcBef>
              <a:spcAft>
                <a:spcPts val="0"/>
              </a:spcAft>
              <a:buClr>
                <a:srgbClr val="1F0974"/>
              </a:buClr>
              <a:buSzPts val="2400"/>
              <a:buNone/>
              <a:defRPr>
                <a:solidFill>
                  <a:srgbClr val="1F0974"/>
                </a:solidFill>
              </a:defRPr>
            </a:lvl2pPr>
            <a:lvl3pPr lvl="2" algn="l" rtl="0">
              <a:spcBef>
                <a:spcPts val="0"/>
              </a:spcBef>
              <a:spcAft>
                <a:spcPts val="0"/>
              </a:spcAft>
              <a:buClr>
                <a:srgbClr val="1F0974"/>
              </a:buClr>
              <a:buSzPts val="2400"/>
              <a:buNone/>
              <a:defRPr>
                <a:solidFill>
                  <a:srgbClr val="1F0974"/>
                </a:solidFill>
              </a:defRPr>
            </a:lvl3pPr>
            <a:lvl4pPr lvl="3" algn="l" rtl="0">
              <a:spcBef>
                <a:spcPts val="0"/>
              </a:spcBef>
              <a:spcAft>
                <a:spcPts val="0"/>
              </a:spcAft>
              <a:buClr>
                <a:srgbClr val="1F0974"/>
              </a:buClr>
              <a:buSzPts val="2400"/>
              <a:buNone/>
              <a:defRPr>
                <a:solidFill>
                  <a:srgbClr val="1F0974"/>
                </a:solidFill>
              </a:defRPr>
            </a:lvl4pPr>
            <a:lvl5pPr lvl="4" algn="l" rtl="0">
              <a:spcBef>
                <a:spcPts val="0"/>
              </a:spcBef>
              <a:spcAft>
                <a:spcPts val="0"/>
              </a:spcAft>
              <a:buClr>
                <a:srgbClr val="1F0974"/>
              </a:buClr>
              <a:buSzPts val="2400"/>
              <a:buNone/>
              <a:defRPr>
                <a:solidFill>
                  <a:srgbClr val="1F0974"/>
                </a:solidFill>
              </a:defRPr>
            </a:lvl5pPr>
            <a:lvl6pPr lvl="5" algn="l" rtl="0">
              <a:spcBef>
                <a:spcPts val="0"/>
              </a:spcBef>
              <a:spcAft>
                <a:spcPts val="0"/>
              </a:spcAft>
              <a:buClr>
                <a:srgbClr val="1F0974"/>
              </a:buClr>
              <a:buSzPts val="2400"/>
              <a:buNone/>
              <a:defRPr>
                <a:solidFill>
                  <a:srgbClr val="1F0974"/>
                </a:solidFill>
              </a:defRPr>
            </a:lvl6pPr>
            <a:lvl7pPr lvl="6" algn="l" rtl="0">
              <a:spcBef>
                <a:spcPts val="0"/>
              </a:spcBef>
              <a:spcAft>
                <a:spcPts val="0"/>
              </a:spcAft>
              <a:buClr>
                <a:srgbClr val="1F0974"/>
              </a:buClr>
              <a:buSzPts val="2400"/>
              <a:buNone/>
              <a:defRPr>
                <a:solidFill>
                  <a:srgbClr val="1F0974"/>
                </a:solidFill>
              </a:defRPr>
            </a:lvl7pPr>
            <a:lvl8pPr lvl="7" algn="l" rtl="0">
              <a:spcBef>
                <a:spcPts val="0"/>
              </a:spcBef>
              <a:spcAft>
                <a:spcPts val="0"/>
              </a:spcAft>
              <a:buClr>
                <a:srgbClr val="1F0974"/>
              </a:buClr>
              <a:buSzPts val="2400"/>
              <a:buNone/>
              <a:defRPr>
                <a:solidFill>
                  <a:srgbClr val="1F0974"/>
                </a:solidFill>
              </a:defRPr>
            </a:lvl8pPr>
            <a:lvl9pPr lvl="8" algn="l" rtl="0">
              <a:spcBef>
                <a:spcPts val="0"/>
              </a:spcBef>
              <a:spcAft>
                <a:spcPts val="0"/>
              </a:spcAft>
              <a:buClr>
                <a:srgbClr val="1F0974"/>
              </a:buClr>
              <a:buSzPts val="2400"/>
              <a:buNone/>
              <a:defRPr>
                <a:solidFill>
                  <a:srgbClr val="1F0974"/>
                </a:solidFill>
              </a:defRPr>
            </a:lvl9pPr>
          </a:lstStyle>
          <a:p>
            <a:endParaRPr/>
          </a:p>
        </p:txBody>
      </p:sp>
      <p:sp>
        <p:nvSpPr>
          <p:cNvPr id="229" name="Google Shape;229;p24"/>
          <p:cNvSpPr txBox="1">
            <a:spLocks noGrp="1"/>
          </p:cNvSpPr>
          <p:nvPr>
            <p:ph type="subTitle" idx="1"/>
          </p:nvPr>
        </p:nvSpPr>
        <p:spPr>
          <a:xfrm>
            <a:off x="432169" y="838894"/>
            <a:ext cx="77967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rgbClr val="1F0974"/>
              </a:buClr>
              <a:buSzPts val="1700"/>
              <a:buNone/>
              <a:defRPr sz="1700">
                <a:solidFill>
                  <a:srgbClr val="1F0974"/>
                </a:solidFill>
              </a:defRPr>
            </a:lvl1pPr>
            <a:lvl2pPr lvl="1" rtl="0">
              <a:lnSpc>
                <a:spcPct val="95000"/>
              </a:lnSpc>
              <a:spcBef>
                <a:spcPts val="200"/>
              </a:spcBef>
              <a:spcAft>
                <a:spcPts val="0"/>
              </a:spcAft>
              <a:buClr>
                <a:srgbClr val="1F0974"/>
              </a:buClr>
              <a:buSzPts val="1700"/>
              <a:buNone/>
              <a:defRPr sz="1700">
                <a:solidFill>
                  <a:srgbClr val="1F0974"/>
                </a:solidFill>
              </a:defRPr>
            </a:lvl2pPr>
            <a:lvl3pPr lvl="2" rtl="0">
              <a:lnSpc>
                <a:spcPct val="95000"/>
              </a:lnSpc>
              <a:spcBef>
                <a:spcPts val="200"/>
              </a:spcBef>
              <a:spcAft>
                <a:spcPts val="0"/>
              </a:spcAft>
              <a:buClr>
                <a:srgbClr val="1F0974"/>
              </a:buClr>
              <a:buSzPts val="1700"/>
              <a:buNone/>
              <a:defRPr sz="1700">
                <a:solidFill>
                  <a:srgbClr val="1F0974"/>
                </a:solidFill>
              </a:defRPr>
            </a:lvl3pPr>
            <a:lvl4pPr lvl="3" rtl="0">
              <a:lnSpc>
                <a:spcPct val="95000"/>
              </a:lnSpc>
              <a:spcBef>
                <a:spcPts val="200"/>
              </a:spcBef>
              <a:spcAft>
                <a:spcPts val="0"/>
              </a:spcAft>
              <a:buClr>
                <a:srgbClr val="1F0974"/>
              </a:buClr>
              <a:buSzPts val="1700"/>
              <a:buNone/>
              <a:defRPr sz="1700">
                <a:solidFill>
                  <a:srgbClr val="1F0974"/>
                </a:solidFill>
              </a:defRPr>
            </a:lvl4pPr>
            <a:lvl5pPr lvl="4" rtl="0">
              <a:lnSpc>
                <a:spcPct val="95000"/>
              </a:lnSpc>
              <a:spcBef>
                <a:spcPts val="200"/>
              </a:spcBef>
              <a:spcAft>
                <a:spcPts val="0"/>
              </a:spcAft>
              <a:buClr>
                <a:srgbClr val="1F0974"/>
              </a:buClr>
              <a:buSzPts val="1700"/>
              <a:buNone/>
              <a:defRPr sz="1700">
                <a:solidFill>
                  <a:srgbClr val="1F0974"/>
                </a:solidFill>
              </a:defRPr>
            </a:lvl5pPr>
            <a:lvl6pPr lvl="5" rtl="0">
              <a:lnSpc>
                <a:spcPct val="95000"/>
              </a:lnSpc>
              <a:spcBef>
                <a:spcPts val="200"/>
              </a:spcBef>
              <a:spcAft>
                <a:spcPts val="0"/>
              </a:spcAft>
              <a:buClr>
                <a:srgbClr val="1F0974"/>
              </a:buClr>
              <a:buSzPts val="1700"/>
              <a:buNone/>
              <a:defRPr sz="1700">
                <a:solidFill>
                  <a:srgbClr val="1F0974"/>
                </a:solidFill>
              </a:defRPr>
            </a:lvl6pPr>
            <a:lvl7pPr lvl="6" rtl="0">
              <a:lnSpc>
                <a:spcPct val="95000"/>
              </a:lnSpc>
              <a:spcBef>
                <a:spcPts val="200"/>
              </a:spcBef>
              <a:spcAft>
                <a:spcPts val="0"/>
              </a:spcAft>
              <a:buClr>
                <a:srgbClr val="1F0974"/>
              </a:buClr>
              <a:buSzPts val="1700"/>
              <a:buNone/>
              <a:defRPr sz="1700">
                <a:solidFill>
                  <a:srgbClr val="1F0974"/>
                </a:solidFill>
              </a:defRPr>
            </a:lvl7pPr>
            <a:lvl8pPr lvl="7" rtl="0">
              <a:lnSpc>
                <a:spcPct val="95000"/>
              </a:lnSpc>
              <a:spcBef>
                <a:spcPts val="200"/>
              </a:spcBef>
              <a:spcAft>
                <a:spcPts val="0"/>
              </a:spcAft>
              <a:buClr>
                <a:srgbClr val="1F0974"/>
              </a:buClr>
              <a:buSzPts val="1700"/>
              <a:buNone/>
              <a:defRPr sz="1700">
                <a:solidFill>
                  <a:srgbClr val="1F0974"/>
                </a:solidFill>
              </a:defRPr>
            </a:lvl8pPr>
            <a:lvl9pPr lvl="8" rtl="0">
              <a:lnSpc>
                <a:spcPct val="95000"/>
              </a:lnSpc>
              <a:spcBef>
                <a:spcPts val="200"/>
              </a:spcBef>
              <a:spcAft>
                <a:spcPts val="200"/>
              </a:spcAft>
              <a:buClr>
                <a:srgbClr val="1F0974"/>
              </a:buClr>
              <a:buSzPts val="1700"/>
              <a:buNone/>
              <a:defRPr sz="1700">
                <a:solidFill>
                  <a:srgbClr val="1F0974"/>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 - Basic 2">
  <p:cSld name="Basic_12">
    <p:spTree>
      <p:nvGrpSpPr>
        <p:cNvPr id="1" name="Shape 230"/>
        <p:cNvGrpSpPr/>
        <p:nvPr/>
      </p:nvGrpSpPr>
      <p:grpSpPr>
        <a:xfrm>
          <a:off x="0" y="0"/>
          <a:ext cx="0" cy="0"/>
          <a:chOff x="0" y="0"/>
          <a:chExt cx="0" cy="0"/>
        </a:xfrm>
      </p:grpSpPr>
      <p:sp>
        <p:nvSpPr>
          <p:cNvPr id="231" name="Google Shape;231;p25"/>
          <p:cNvSpPr txBox="1">
            <a:spLocks noGrp="1"/>
          </p:cNvSpPr>
          <p:nvPr>
            <p:ph type="title"/>
          </p:nvPr>
        </p:nvSpPr>
        <p:spPr>
          <a:xfrm>
            <a:off x="428737" y="104776"/>
            <a:ext cx="8286600" cy="742500"/>
          </a:xfrm>
          <a:prstGeom prst="rect">
            <a:avLst/>
          </a:prstGeom>
          <a:noFill/>
          <a:ln>
            <a:noFill/>
          </a:ln>
        </p:spPr>
        <p:txBody>
          <a:bodyPr spcFirstLastPara="1" wrap="square" lIns="0" tIns="0" rIns="0" bIns="0" anchor="b" anchorCtr="0">
            <a:noAutofit/>
          </a:bodyPr>
          <a:lstStyle>
            <a:lvl1pPr lvl="0" rtl="0">
              <a:lnSpc>
                <a:spcPct val="95000"/>
              </a:lnSpc>
              <a:spcBef>
                <a:spcPts val="0"/>
              </a:spcBef>
              <a:spcAft>
                <a:spcPts val="0"/>
              </a:spcAft>
              <a:buSzPts val="2400"/>
              <a:buNone/>
              <a:defRPr/>
            </a:lvl1pPr>
            <a:lvl2pPr lvl="1" rtl="0">
              <a:spcBef>
                <a:spcPts val="0"/>
              </a:spcBef>
              <a:spcAft>
                <a:spcPts val="0"/>
              </a:spcAft>
              <a:buSzPts val="1100"/>
              <a:buNone/>
              <a:defRPr sz="2400">
                <a:solidFill>
                  <a:schemeClr val="accent1"/>
                </a:solidFill>
              </a:defRPr>
            </a:lvl2pPr>
            <a:lvl3pPr lvl="2" rtl="0">
              <a:spcBef>
                <a:spcPts val="0"/>
              </a:spcBef>
              <a:spcAft>
                <a:spcPts val="0"/>
              </a:spcAft>
              <a:buSzPts val="1100"/>
              <a:buNone/>
              <a:defRPr sz="2400">
                <a:solidFill>
                  <a:schemeClr val="accent1"/>
                </a:solidFill>
              </a:defRPr>
            </a:lvl3pPr>
            <a:lvl4pPr lvl="3" rtl="0">
              <a:spcBef>
                <a:spcPts val="0"/>
              </a:spcBef>
              <a:spcAft>
                <a:spcPts val="0"/>
              </a:spcAft>
              <a:buSzPts val="1100"/>
              <a:buNone/>
              <a:defRPr sz="2400">
                <a:solidFill>
                  <a:schemeClr val="accent1"/>
                </a:solidFill>
              </a:defRPr>
            </a:lvl4pPr>
            <a:lvl5pPr lvl="4" rtl="0">
              <a:spcBef>
                <a:spcPts val="0"/>
              </a:spcBef>
              <a:spcAft>
                <a:spcPts val="0"/>
              </a:spcAft>
              <a:buSzPts val="1100"/>
              <a:buNone/>
              <a:defRPr sz="2400">
                <a:solidFill>
                  <a:schemeClr val="accent1"/>
                </a:solidFill>
              </a:defRPr>
            </a:lvl5pPr>
            <a:lvl6pPr lvl="5" rtl="0">
              <a:spcBef>
                <a:spcPts val="0"/>
              </a:spcBef>
              <a:spcAft>
                <a:spcPts val="0"/>
              </a:spcAft>
              <a:buSzPts val="1100"/>
              <a:buNone/>
              <a:defRPr sz="2400">
                <a:solidFill>
                  <a:schemeClr val="accent1"/>
                </a:solidFill>
              </a:defRPr>
            </a:lvl6pPr>
            <a:lvl7pPr lvl="6" rtl="0">
              <a:spcBef>
                <a:spcPts val="0"/>
              </a:spcBef>
              <a:spcAft>
                <a:spcPts val="0"/>
              </a:spcAft>
              <a:buSzPts val="1100"/>
              <a:buNone/>
              <a:defRPr sz="2400">
                <a:solidFill>
                  <a:schemeClr val="accent1"/>
                </a:solidFill>
              </a:defRPr>
            </a:lvl7pPr>
            <a:lvl8pPr lvl="7" rtl="0">
              <a:spcBef>
                <a:spcPts val="0"/>
              </a:spcBef>
              <a:spcAft>
                <a:spcPts val="0"/>
              </a:spcAft>
              <a:buSzPts val="1100"/>
              <a:buNone/>
              <a:defRPr sz="2400">
                <a:solidFill>
                  <a:schemeClr val="accent1"/>
                </a:solidFill>
              </a:defRPr>
            </a:lvl8pPr>
            <a:lvl9pPr lvl="8" rtl="0">
              <a:spcBef>
                <a:spcPts val="0"/>
              </a:spcBef>
              <a:spcAft>
                <a:spcPts val="0"/>
              </a:spcAft>
              <a:buSzPts val="1100"/>
              <a:buNone/>
              <a:defRPr sz="2400">
                <a:solidFill>
                  <a:schemeClr val="accent1"/>
                </a:solidFill>
              </a:defRPr>
            </a:lvl9pPr>
          </a:lstStyle>
          <a:p>
            <a:endParaRPr/>
          </a:p>
        </p:txBody>
      </p:sp>
      <p:sp>
        <p:nvSpPr>
          <p:cNvPr id="232" name="Google Shape;232;p25"/>
          <p:cNvSpPr txBox="1">
            <a:spLocks noGrp="1"/>
          </p:cNvSpPr>
          <p:nvPr>
            <p:ph type="body" idx="1"/>
          </p:nvPr>
        </p:nvSpPr>
        <p:spPr>
          <a:xfrm>
            <a:off x="428737" y="810852"/>
            <a:ext cx="8286600" cy="276900"/>
          </a:xfrm>
          <a:prstGeom prst="rect">
            <a:avLst/>
          </a:prstGeom>
          <a:noFill/>
          <a:ln>
            <a:noFill/>
          </a:ln>
        </p:spPr>
        <p:txBody>
          <a:bodyPr spcFirstLastPara="1" wrap="square" lIns="68575" tIns="68575" rIns="68575" bIns="68575" anchor="ctr" anchorCtr="0">
            <a:noAutofit/>
          </a:bodyPr>
          <a:lstStyle>
            <a:lvl1pPr marL="457200" lvl="0" indent="-342900" rtl="0">
              <a:lnSpc>
                <a:spcPct val="100000"/>
              </a:lnSpc>
              <a:spcBef>
                <a:spcPts val="0"/>
              </a:spcBef>
              <a:spcAft>
                <a:spcPts val="0"/>
              </a:spcAft>
              <a:buClr>
                <a:schemeClr val="accent2"/>
              </a:buClr>
              <a:buSzPts val="1800"/>
              <a:buChar char="●"/>
              <a:defRPr sz="1800">
                <a:solidFill>
                  <a:schemeClr val="accent2"/>
                </a:solidFill>
              </a:defRPr>
            </a:lvl1pPr>
            <a:lvl2pPr marL="914400" lvl="1" indent="-317500" rtl="0">
              <a:spcBef>
                <a:spcPts val="0"/>
              </a:spcBef>
              <a:spcAft>
                <a:spcPts val="0"/>
              </a:spcAft>
              <a:buClr>
                <a:schemeClr val="accent2"/>
              </a:buClr>
              <a:buSzPts val="1400"/>
              <a:buChar char="○"/>
              <a:defRPr sz="1400">
                <a:solidFill>
                  <a:schemeClr val="accent2"/>
                </a:solidFill>
                <a:latin typeface="Arial"/>
                <a:ea typeface="Arial"/>
                <a:cs typeface="Arial"/>
                <a:sym typeface="Arial"/>
              </a:defRPr>
            </a:lvl2pPr>
            <a:lvl3pPr marL="1371600" lvl="2" indent="-304800" rtl="0">
              <a:spcBef>
                <a:spcPts val="800"/>
              </a:spcBef>
              <a:spcAft>
                <a:spcPts val="0"/>
              </a:spcAft>
              <a:buClr>
                <a:schemeClr val="accent2"/>
              </a:buClr>
              <a:buSzPts val="1200"/>
              <a:buChar char="■"/>
              <a:defRPr sz="1200">
                <a:solidFill>
                  <a:schemeClr val="accent2"/>
                </a:solidFill>
                <a:latin typeface="Arial"/>
                <a:ea typeface="Arial"/>
                <a:cs typeface="Arial"/>
                <a:sym typeface="Arial"/>
              </a:defRPr>
            </a:lvl3pPr>
            <a:lvl4pPr marL="1828800" lvl="3" indent="-298450" rtl="0">
              <a:spcBef>
                <a:spcPts val="900"/>
              </a:spcBef>
              <a:spcAft>
                <a:spcPts val="0"/>
              </a:spcAft>
              <a:buClr>
                <a:schemeClr val="accent2"/>
              </a:buClr>
              <a:buSzPts val="1100"/>
              <a:buChar char="●"/>
              <a:defRPr sz="1100">
                <a:solidFill>
                  <a:schemeClr val="accent2"/>
                </a:solidFill>
                <a:latin typeface="Arial"/>
                <a:ea typeface="Arial"/>
                <a:cs typeface="Arial"/>
                <a:sym typeface="Arial"/>
              </a:defRPr>
            </a:lvl4pPr>
            <a:lvl5pPr marL="2286000" lvl="4" indent="-323850" rtl="0">
              <a:spcBef>
                <a:spcPts val="700"/>
              </a:spcBef>
              <a:spcAft>
                <a:spcPts val="0"/>
              </a:spcAft>
              <a:buClr>
                <a:schemeClr val="accent2"/>
              </a:buClr>
              <a:buSzPts val="1500"/>
              <a:buChar char="○"/>
              <a:defRPr sz="1600">
                <a:solidFill>
                  <a:schemeClr val="accent2"/>
                </a:solidFill>
                <a:latin typeface="Arial"/>
                <a:ea typeface="Arial"/>
                <a:cs typeface="Arial"/>
                <a:sym typeface="Arial"/>
              </a:defRPr>
            </a:lvl5pPr>
            <a:lvl6pPr marL="2743200" lvl="5" indent="-323850" rtl="0">
              <a:spcBef>
                <a:spcPts val="400"/>
              </a:spcBef>
              <a:spcAft>
                <a:spcPts val="0"/>
              </a:spcAft>
              <a:buClr>
                <a:schemeClr val="accent2"/>
              </a:buClr>
              <a:buSzPts val="1500"/>
              <a:buChar char="■"/>
              <a:defRPr sz="1500">
                <a:solidFill>
                  <a:schemeClr val="accent2"/>
                </a:solidFill>
              </a:defRPr>
            </a:lvl6pPr>
            <a:lvl7pPr marL="3200400" lvl="6" indent="-323850" rtl="0">
              <a:spcBef>
                <a:spcPts val="400"/>
              </a:spcBef>
              <a:spcAft>
                <a:spcPts val="0"/>
              </a:spcAft>
              <a:buClr>
                <a:schemeClr val="accent2"/>
              </a:buClr>
              <a:buSzPts val="1500"/>
              <a:buChar char="●"/>
              <a:defRPr sz="1500">
                <a:solidFill>
                  <a:schemeClr val="accent2"/>
                </a:solidFill>
              </a:defRPr>
            </a:lvl7pPr>
            <a:lvl8pPr marL="3657600" lvl="7" indent="-323850" rtl="0">
              <a:spcBef>
                <a:spcPts val="400"/>
              </a:spcBef>
              <a:spcAft>
                <a:spcPts val="0"/>
              </a:spcAft>
              <a:buClr>
                <a:schemeClr val="accent2"/>
              </a:buClr>
              <a:buSzPts val="1500"/>
              <a:buChar char="○"/>
              <a:defRPr sz="1500">
                <a:solidFill>
                  <a:schemeClr val="accent2"/>
                </a:solidFill>
              </a:defRPr>
            </a:lvl8pPr>
            <a:lvl9pPr marL="4114800" lvl="8" indent="-323850" rtl="0">
              <a:spcBef>
                <a:spcPts val="400"/>
              </a:spcBef>
              <a:spcAft>
                <a:spcPts val="400"/>
              </a:spcAft>
              <a:buClr>
                <a:schemeClr val="accent2"/>
              </a:buClr>
              <a:buSzPts val="1500"/>
              <a:buChar char="■"/>
              <a:defRPr sz="1500">
                <a:solidFill>
                  <a:schemeClr val="accent2"/>
                </a:solidFill>
              </a:defRPr>
            </a:lvl9pPr>
          </a:lstStyle>
          <a:p>
            <a:endParaRPr/>
          </a:p>
        </p:txBody>
      </p:sp>
      <p:sp>
        <p:nvSpPr>
          <p:cNvPr id="233" name="Google Shape;233;p25"/>
          <p:cNvSpPr txBox="1">
            <a:spLocks noGrp="1"/>
          </p:cNvSpPr>
          <p:nvPr>
            <p:ph type="body" idx="2"/>
          </p:nvPr>
        </p:nvSpPr>
        <p:spPr>
          <a:xfrm>
            <a:off x="428737" y="1266063"/>
            <a:ext cx="8286600" cy="3167700"/>
          </a:xfrm>
          <a:prstGeom prst="rect">
            <a:avLst/>
          </a:prstGeom>
          <a:noFill/>
          <a:ln>
            <a:noFill/>
          </a:ln>
        </p:spPr>
        <p:txBody>
          <a:bodyPr spcFirstLastPara="1" wrap="square" lIns="68575" tIns="68575" rIns="68575" bIns="68575" anchor="t" anchorCtr="0">
            <a:noAutofit/>
          </a:bodyPr>
          <a:lstStyle>
            <a:lvl1pPr marL="457200" lvl="0" indent="-323850" rtl="0">
              <a:lnSpc>
                <a:spcPct val="100000"/>
              </a:lnSpc>
              <a:spcBef>
                <a:spcPts val="800"/>
              </a:spcBef>
              <a:spcAft>
                <a:spcPts val="0"/>
              </a:spcAft>
              <a:buClr>
                <a:srgbClr val="5B5B5B"/>
              </a:buClr>
              <a:buSzPts val="1500"/>
              <a:buChar char="●"/>
              <a:defRPr sz="1500">
                <a:solidFill>
                  <a:srgbClr val="5B5B5B"/>
                </a:solidFill>
              </a:defRPr>
            </a:lvl1pPr>
            <a:lvl2pPr marL="914400" lvl="1" indent="-317500" rtl="0">
              <a:lnSpc>
                <a:spcPct val="100000"/>
              </a:lnSpc>
              <a:spcBef>
                <a:spcPts val="400"/>
              </a:spcBef>
              <a:spcAft>
                <a:spcPts val="0"/>
              </a:spcAft>
              <a:buSzPts val="1400"/>
              <a:buChar char="○"/>
              <a:defRPr/>
            </a:lvl2pPr>
            <a:lvl3pPr marL="1371600" lvl="2" indent="-304800" rtl="0">
              <a:lnSpc>
                <a:spcPct val="100000"/>
              </a:lnSpc>
              <a:spcBef>
                <a:spcPts val="800"/>
              </a:spcBef>
              <a:spcAft>
                <a:spcPts val="0"/>
              </a:spcAft>
              <a:buSzPts val="1200"/>
              <a:buChar char="■"/>
              <a:defRPr/>
            </a:lvl3pPr>
            <a:lvl4pPr marL="1828800" lvl="3" indent="-298450" rtl="0">
              <a:lnSpc>
                <a:spcPct val="100000"/>
              </a:lnSpc>
              <a:spcBef>
                <a:spcPts val="900"/>
              </a:spcBef>
              <a:spcAft>
                <a:spcPts val="0"/>
              </a:spcAft>
              <a:buSzPts val="1100"/>
              <a:buChar char="●"/>
              <a:defRPr/>
            </a:lvl4pPr>
            <a:lvl5pPr marL="2286000" lvl="4" indent="-323850" rtl="0">
              <a:lnSpc>
                <a:spcPct val="100000"/>
              </a:lnSpc>
              <a:spcBef>
                <a:spcPts val="700"/>
              </a:spcBef>
              <a:spcAft>
                <a:spcPts val="0"/>
              </a:spcAft>
              <a:buClr>
                <a:schemeClr val="accent2"/>
              </a:buClr>
              <a:buSzPts val="1500"/>
              <a:buChar char="○"/>
              <a:defRPr>
                <a:solidFill>
                  <a:schemeClr val="accent2"/>
                </a:solidFill>
              </a:defRPr>
            </a:lvl5pPr>
            <a:lvl6pPr marL="2743200" lvl="5" indent="-323850" rtl="0">
              <a:spcBef>
                <a:spcPts val="400"/>
              </a:spcBef>
              <a:spcAft>
                <a:spcPts val="0"/>
              </a:spcAft>
              <a:buClr>
                <a:schemeClr val="accent2"/>
              </a:buClr>
              <a:buSzPts val="1500"/>
              <a:buChar char="■"/>
              <a:defRPr sz="1500">
                <a:solidFill>
                  <a:schemeClr val="accent2"/>
                </a:solidFill>
              </a:defRPr>
            </a:lvl6pPr>
            <a:lvl7pPr marL="3200400" lvl="6" indent="-323850" rtl="0">
              <a:spcBef>
                <a:spcPts val="400"/>
              </a:spcBef>
              <a:spcAft>
                <a:spcPts val="0"/>
              </a:spcAft>
              <a:buClr>
                <a:schemeClr val="accent2"/>
              </a:buClr>
              <a:buSzPts val="1500"/>
              <a:buChar char="●"/>
              <a:defRPr sz="1500">
                <a:solidFill>
                  <a:schemeClr val="accent2"/>
                </a:solidFill>
              </a:defRPr>
            </a:lvl7pPr>
            <a:lvl8pPr marL="3657600" lvl="7" indent="-323850" rtl="0">
              <a:spcBef>
                <a:spcPts val="400"/>
              </a:spcBef>
              <a:spcAft>
                <a:spcPts val="0"/>
              </a:spcAft>
              <a:buClr>
                <a:schemeClr val="accent2"/>
              </a:buClr>
              <a:buSzPts val="1500"/>
              <a:buChar char="○"/>
              <a:defRPr sz="1500">
                <a:solidFill>
                  <a:schemeClr val="accent2"/>
                </a:solidFill>
              </a:defRPr>
            </a:lvl8pPr>
            <a:lvl9pPr marL="4114800" lvl="8" indent="-323850" rtl="0">
              <a:spcBef>
                <a:spcPts val="400"/>
              </a:spcBef>
              <a:spcAft>
                <a:spcPts val="400"/>
              </a:spcAft>
              <a:buClr>
                <a:schemeClr val="accent2"/>
              </a:buClr>
              <a:buSzPts val="1500"/>
              <a:buChar char="■"/>
              <a:defRPr sz="1500">
                <a:solidFill>
                  <a:schemeClr val="accent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1 - Basic - A 2">
  <p:cSld name="TITLE_AND_BODY_4">
    <p:spTree>
      <p:nvGrpSpPr>
        <p:cNvPr id="1" name="Shape 268"/>
        <p:cNvGrpSpPr/>
        <p:nvPr/>
      </p:nvGrpSpPr>
      <p:grpSpPr>
        <a:xfrm>
          <a:off x="0" y="0"/>
          <a:ext cx="0" cy="0"/>
          <a:chOff x="0" y="0"/>
          <a:chExt cx="0" cy="0"/>
        </a:xfrm>
      </p:grpSpPr>
      <p:sp>
        <p:nvSpPr>
          <p:cNvPr id="269" name="Google Shape;269;p27"/>
          <p:cNvSpPr txBox="1">
            <a:spLocks noGrp="1"/>
          </p:cNvSpPr>
          <p:nvPr>
            <p:ph type="body" idx="1"/>
          </p:nvPr>
        </p:nvSpPr>
        <p:spPr>
          <a:xfrm>
            <a:off x="438305" y="1332107"/>
            <a:ext cx="7117200" cy="32316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100"/>
              </a:spcBef>
              <a:spcAft>
                <a:spcPts val="0"/>
              </a:spcAft>
              <a:buClr>
                <a:srgbClr val="444444"/>
              </a:buClr>
              <a:buSzPts val="1500"/>
              <a:buFont typeface="Salesforce Sans"/>
              <a:buChar char="●"/>
              <a:defRPr sz="1500">
                <a:solidFill>
                  <a:srgbClr val="444444"/>
                </a:solidFill>
                <a:latin typeface="Salesforce Sans"/>
                <a:ea typeface="Salesforce Sans"/>
                <a:cs typeface="Salesforce Sans"/>
                <a:sym typeface="Salesforce Sans"/>
              </a:defRPr>
            </a:lvl1pPr>
            <a:lvl2pPr marL="914400" lvl="1" indent="-317500" algn="l" rtl="0">
              <a:lnSpc>
                <a:spcPct val="100000"/>
              </a:lnSpc>
              <a:spcBef>
                <a:spcPts val="800"/>
              </a:spcBef>
              <a:spcAft>
                <a:spcPts val="0"/>
              </a:spcAft>
              <a:buClr>
                <a:srgbClr val="444444"/>
              </a:buClr>
              <a:buSzPts val="1400"/>
              <a:buFont typeface="Salesforce Sans"/>
              <a:buChar char="○"/>
              <a:defRPr sz="1400">
                <a:solidFill>
                  <a:srgbClr val="444444"/>
                </a:solidFill>
                <a:latin typeface="Salesforce Sans"/>
                <a:ea typeface="Salesforce Sans"/>
                <a:cs typeface="Salesforce Sans"/>
                <a:sym typeface="Salesforce Sans"/>
              </a:defRPr>
            </a:lvl2pPr>
            <a:lvl3pPr marL="1371600" lvl="2" indent="-311150" algn="l" rtl="0">
              <a:lnSpc>
                <a:spcPct val="100000"/>
              </a:lnSpc>
              <a:spcBef>
                <a:spcPts val="800"/>
              </a:spcBef>
              <a:spcAft>
                <a:spcPts val="0"/>
              </a:spcAft>
              <a:buClr>
                <a:srgbClr val="444444"/>
              </a:buClr>
              <a:buSzPts val="1300"/>
              <a:buFont typeface="Salesforce Sans"/>
              <a:buChar char="■"/>
              <a:defRPr sz="1300">
                <a:solidFill>
                  <a:srgbClr val="444444"/>
                </a:solidFill>
                <a:latin typeface="Salesforce Sans"/>
                <a:ea typeface="Salesforce Sans"/>
                <a:cs typeface="Salesforce Sans"/>
                <a:sym typeface="Salesforce Sans"/>
              </a:defRPr>
            </a:lvl3pPr>
            <a:lvl4pPr marL="1828800" lvl="3" indent="-298450" algn="l" rtl="0">
              <a:lnSpc>
                <a:spcPct val="100000"/>
              </a:lnSpc>
              <a:spcBef>
                <a:spcPts val="800"/>
              </a:spcBef>
              <a:spcAft>
                <a:spcPts val="0"/>
              </a:spcAft>
              <a:buClr>
                <a:srgbClr val="444444"/>
              </a:buClr>
              <a:buSzPts val="1100"/>
              <a:buFont typeface="Salesforce Sans"/>
              <a:buChar char="●"/>
              <a:defRPr sz="1100">
                <a:solidFill>
                  <a:srgbClr val="444444"/>
                </a:solidFill>
                <a:latin typeface="Salesforce Sans"/>
                <a:ea typeface="Salesforce Sans"/>
                <a:cs typeface="Salesforce Sans"/>
                <a:sym typeface="Salesforce Sans"/>
              </a:defRPr>
            </a:lvl4pPr>
            <a:lvl5pPr marL="2286000" lvl="4" indent="-323850" algn="l" rtl="0">
              <a:lnSpc>
                <a:spcPct val="100000"/>
              </a:lnSpc>
              <a:spcBef>
                <a:spcPts val="800"/>
              </a:spcBef>
              <a:spcAft>
                <a:spcPts val="0"/>
              </a:spcAft>
              <a:buClr>
                <a:srgbClr val="022C5E"/>
              </a:buClr>
              <a:buSzPts val="1500"/>
              <a:buFont typeface="Salesforce Sans"/>
              <a:buChar char="○"/>
              <a:defRPr sz="1500" b="1">
                <a:solidFill>
                  <a:srgbClr val="022C5E"/>
                </a:solidFill>
                <a:latin typeface="Salesforce Sans"/>
                <a:ea typeface="Salesforce Sans"/>
                <a:cs typeface="Salesforce Sans"/>
                <a:sym typeface="Salesforce Sans"/>
              </a:defRPr>
            </a:lvl5pPr>
            <a:lvl6pPr marL="2743200" lvl="5" indent="-273050" algn="l" rtl="0">
              <a:lnSpc>
                <a:spcPct val="100000"/>
              </a:lnSpc>
              <a:spcBef>
                <a:spcPts val="0"/>
              </a:spcBef>
              <a:spcAft>
                <a:spcPts val="0"/>
              </a:spcAft>
              <a:buClr>
                <a:srgbClr val="002E61"/>
              </a:buClr>
              <a:buSzPts val="700"/>
              <a:buChar char="■"/>
              <a:defRPr/>
            </a:lvl6pPr>
            <a:lvl7pPr marL="3200400" lvl="6" indent="-273050" algn="l" rtl="0">
              <a:lnSpc>
                <a:spcPct val="100000"/>
              </a:lnSpc>
              <a:spcBef>
                <a:spcPts val="0"/>
              </a:spcBef>
              <a:spcAft>
                <a:spcPts val="0"/>
              </a:spcAft>
              <a:buClr>
                <a:srgbClr val="002E61"/>
              </a:buClr>
              <a:buSzPts val="700"/>
              <a:buChar char="●"/>
              <a:defRPr/>
            </a:lvl7pPr>
            <a:lvl8pPr marL="3657600" lvl="7" indent="-273050" algn="l" rtl="0">
              <a:lnSpc>
                <a:spcPct val="100000"/>
              </a:lnSpc>
              <a:spcBef>
                <a:spcPts val="0"/>
              </a:spcBef>
              <a:spcAft>
                <a:spcPts val="0"/>
              </a:spcAft>
              <a:buClr>
                <a:srgbClr val="002E61"/>
              </a:buClr>
              <a:buSzPts val="700"/>
              <a:buChar char="○"/>
              <a:defRPr/>
            </a:lvl8pPr>
            <a:lvl9pPr marL="4114800" lvl="8" indent="-273050" algn="l" rtl="0">
              <a:lnSpc>
                <a:spcPct val="100000"/>
              </a:lnSpc>
              <a:spcBef>
                <a:spcPts val="0"/>
              </a:spcBef>
              <a:spcAft>
                <a:spcPts val="0"/>
              </a:spcAft>
              <a:buClr>
                <a:srgbClr val="002E61"/>
              </a:buClr>
              <a:buSzPts val="700"/>
              <a:buChar char="■"/>
              <a:defRPr/>
            </a:lvl9pPr>
          </a:lstStyle>
          <a:p>
            <a:endParaRPr/>
          </a:p>
        </p:txBody>
      </p:sp>
      <p:sp>
        <p:nvSpPr>
          <p:cNvPr id="270" name="Google Shape;270;p27"/>
          <p:cNvSpPr txBox="1">
            <a:spLocks noGrp="1"/>
          </p:cNvSpPr>
          <p:nvPr>
            <p:ph type="body" idx="2"/>
          </p:nvPr>
        </p:nvSpPr>
        <p:spPr>
          <a:xfrm>
            <a:off x="432939" y="824706"/>
            <a:ext cx="8276100" cy="333900"/>
          </a:xfrm>
          <a:prstGeom prst="rect">
            <a:avLst/>
          </a:prstGeom>
          <a:noFill/>
          <a:ln>
            <a:noFill/>
          </a:ln>
        </p:spPr>
        <p:txBody>
          <a:bodyPr spcFirstLastPara="1" wrap="square" lIns="0" tIns="0" rIns="0" bIns="0" anchor="t" anchorCtr="0">
            <a:noAutofit/>
          </a:bodyPr>
          <a:lstStyle>
            <a:lvl1pPr marL="457200" lvl="0" indent="-336550" algn="l" rtl="0">
              <a:lnSpc>
                <a:spcPct val="90000"/>
              </a:lnSpc>
              <a:spcBef>
                <a:spcPts val="0"/>
              </a:spcBef>
              <a:spcAft>
                <a:spcPts val="0"/>
              </a:spcAft>
              <a:buClr>
                <a:srgbClr val="003366"/>
              </a:buClr>
              <a:buSzPts val="1700"/>
              <a:buFont typeface="Salesforce Sans"/>
              <a:buChar char="●"/>
              <a:defRPr sz="1700">
                <a:solidFill>
                  <a:srgbClr val="003366"/>
                </a:solidFill>
                <a:latin typeface="Salesforce Sans"/>
                <a:ea typeface="Salesforce Sans"/>
                <a:cs typeface="Salesforce Sans"/>
                <a:sym typeface="Salesforce Sans"/>
              </a:defRPr>
            </a:lvl1pPr>
            <a:lvl2pPr marL="914400" lvl="1" indent="-273050" algn="l" rtl="0">
              <a:lnSpc>
                <a:spcPct val="100000"/>
              </a:lnSpc>
              <a:spcBef>
                <a:spcPts val="0"/>
              </a:spcBef>
              <a:spcAft>
                <a:spcPts val="0"/>
              </a:spcAft>
              <a:buClr>
                <a:srgbClr val="002E61"/>
              </a:buClr>
              <a:buSzPts val="700"/>
              <a:buChar char="○"/>
              <a:defRPr/>
            </a:lvl2pPr>
            <a:lvl3pPr marL="1371600" lvl="2" indent="-273050" algn="l" rtl="0">
              <a:lnSpc>
                <a:spcPct val="100000"/>
              </a:lnSpc>
              <a:spcBef>
                <a:spcPts val="0"/>
              </a:spcBef>
              <a:spcAft>
                <a:spcPts val="0"/>
              </a:spcAft>
              <a:buClr>
                <a:srgbClr val="002E61"/>
              </a:buClr>
              <a:buSzPts val="700"/>
              <a:buChar char="■"/>
              <a:defRPr/>
            </a:lvl3pPr>
            <a:lvl4pPr marL="1828800" lvl="3" indent="-273050" algn="l" rtl="0">
              <a:lnSpc>
                <a:spcPct val="100000"/>
              </a:lnSpc>
              <a:spcBef>
                <a:spcPts val="0"/>
              </a:spcBef>
              <a:spcAft>
                <a:spcPts val="0"/>
              </a:spcAft>
              <a:buClr>
                <a:srgbClr val="002E61"/>
              </a:buClr>
              <a:buSzPts val="700"/>
              <a:buChar char="●"/>
              <a:defRPr/>
            </a:lvl4pPr>
            <a:lvl5pPr marL="2286000" lvl="4" indent="-273050" algn="l" rtl="0">
              <a:lnSpc>
                <a:spcPct val="100000"/>
              </a:lnSpc>
              <a:spcBef>
                <a:spcPts val="0"/>
              </a:spcBef>
              <a:spcAft>
                <a:spcPts val="0"/>
              </a:spcAft>
              <a:buClr>
                <a:srgbClr val="002E61"/>
              </a:buClr>
              <a:buSzPts val="700"/>
              <a:buChar char="○"/>
              <a:defRPr/>
            </a:lvl5pPr>
            <a:lvl6pPr marL="2743200" lvl="5" indent="-273050" algn="l" rtl="0">
              <a:lnSpc>
                <a:spcPct val="100000"/>
              </a:lnSpc>
              <a:spcBef>
                <a:spcPts val="0"/>
              </a:spcBef>
              <a:spcAft>
                <a:spcPts val="0"/>
              </a:spcAft>
              <a:buClr>
                <a:srgbClr val="002E61"/>
              </a:buClr>
              <a:buSzPts val="700"/>
              <a:buChar char="■"/>
              <a:defRPr/>
            </a:lvl6pPr>
            <a:lvl7pPr marL="3200400" lvl="6" indent="-273050" algn="l" rtl="0">
              <a:lnSpc>
                <a:spcPct val="100000"/>
              </a:lnSpc>
              <a:spcBef>
                <a:spcPts val="0"/>
              </a:spcBef>
              <a:spcAft>
                <a:spcPts val="0"/>
              </a:spcAft>
              <a:buClr>
                <a:srgbClr val="002E61"/>
              </a:buClr>
              <a:buSzPts val="700"/>
              <a:buChar char="●"/>
              <a:defRPr/>
            </a:lvl7pPr>
            <a:lvl8pPr marL="3657600" lvl="7" indent="-273050" algn="l" rtl="0">
              <a:lnSpc>
                <a:spcPct val="100000"/>
              </a:lnSpc>
              <a:spcBef>
                <a:spcPts val="0"/>
              </a:spcBef>
              <a:spcAft>
                <a:spcPts val="0"/>
              </a:spcAft>
              <a:buClr>
                <a:srgbClr val="002E61"/>
              </a:buClr>
              <a:buSzPts val="700"/>
              <a:buChar char="○"/>
              <a:defRPr/>
            </a:lvl8pPr>
            <a:lvl9pPr marL="4114800" lvl="8" indent="-273050" algn="l" rtl="0">
              <a:lnSpc>
                <a:spcPct val="100000"/>
              </a:lnSpc>
              <a:spcBef>
                <a:spcPts val="0"/>
              </a:spcBef>
              <a:spcAft>
                <a:spcPts val="0"/>
              </a:spcAft>
              <a:buClr>
                <a:srgbClr val="002E61"/>
              </a:buClr>
              <a:buSzPts val="700"/>
              <a:buChar char="■"/>
              <a:defRPr/>
            </a:lvl9pPr>
          </a:lstStyle>
          <a:p>
            <a:endParaRPr/>
          </a:p>
        </p:txBody>
      </p:sp>
      <p:pic>
        <p:nvPicPr>
          <p:cNvPr id="271" name="Google Shape;271;p27" descr="pasted-image.pdf"/>
          <p:cNvPicPr preferRelativeResize="0"/>
          <p:nvPr/>
        </p:nvPicPr>
        <p:blipFill rotWithShape="1">
          <a:blip r:embed="rId2">
            <a:alphaModFix/>
          </a:blip>
          <a:srcRect/>
          <a:stretch/>
        </p:blipFill>
        <p:spPr>
          <a:xfrm>
            <a:off x="8277692" y="424095"/>
            <a:ext cx="476681" cy="333738"/>
          </a:xfrm>
          <a:prstGeom prst="rect">
            <a:avLst/>
          </a:prstGeom>
          <a:noFill/>
          <a:ln>
            <a:noFill/>
          </a:ln>
        </p:spPr>
      </p:pic>
      <p:sp>
        <p:nvSpPr>
          <p:cNvPr id="272" name="Google Shape;272;p27"/>
          <p:cNvSpPr txBox="1">
            <a:spLocks noGrp="1"/>
          </p:cNvSpPr>
          <p:nvPr>
            <p:ph type="title"/>
          </p:nvPr>
        </p:nvSpPr>
        <p:spPr>
          <a:xfrm>
            <a:off x="430221" y="55682"/>
            <a:ext cx="7713600" cy="7260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003366"/>
              </a:buClr>
              <a:buSzPts val="2400"/>
              <a:buFont typeface="Questrial"/>
              <a:buNone/>
              <a:defRPr sz="2400">
                <a:solidFill>
                  <a:srgbClr val="003366"/>
                </a:solidFill>
              </a:defRPr>
            </a:lvl1pPr>
            <a:lvl2pPr lvl="1" algn="l" rtl="0">
              <a:lnSpc>
                <a:spcPct val="90000"/>
              </a:lnSpc>
              <a:spcBef>
                <a:spcPts val="0"/>
              </a:spcBef>
              <a:spcAft>
                <a:spcPts val="0"/>
              </a:spcAft>
              <a:buClr>
                <a:srgbClr val="022C5E"/>
              </a:buClr>
              <a:buSzPts val="700"/>
              <a:buNone/>
              <a:defRPr/>
            </a:lvl2pPr>
            <a:lvl3pPr lvl="2" algn="l" rtl="0">
              <a:lnSpc>
                <a:spcPct val="90000"/>
              </a:lnSpc>
              <a:spcBef>
                <a:spcPts val="0"/>
              </a:spcBef>
              <a:spcAft>
                <a:spcPts val="0"/>
              </a:spcAft>
              <a:buClr>
                <a:srgbClr val="022C5E"/>
              </a:buClr>
              <a:buSzPts val="700"/>
              <a:buNone/>
              <a:defRPr/>
            </a:lvl3pPr>
            <a:lvl4pPr lvl="3" algn="l" rtl="0">
              <a:lnSpc>
                <a:spcPct val="90000"/>
              </a:lnSpc>
              <a:spcBef>
                <a:spcPts val="0"/>
              </a:spcBef>
              <a:spcAft>
                <a:spcPts val="0"/>
              </a:spcAft>
              <a:buClr>
                <a:srgbClr val="022C5E"/>
              </a:buClr>
              <a:buSzPts val="700"/>
              <a:buNone/>
              <a:defRPr/>
            </a:lvl4pPr>
            <a:lvl5pPr lvl="4" algn="l" rtl="0">
              <a:lnSpc>
                <a:spcPct val="90000"/>
              </a:lnSpc>
              <a:spcBef>
                <a:spcPts val="0"/>
              </a:spcBef>
              <a:spcAft>
                <a:spcPts val="0"/>
              </a:spcAft>
              <a:buClr>
                <a:srgbClr val="022C5E"/>
              </a:buClr>
              <a:buSzPts val="700"/>
              <a:buNone/>
              <a:defRPr/>
            </a:lvl5pPr>
            <a:lvl6pPr lvl="5" algn="l" rtl="0">
              <a:lnSpc>
                <a:spcPct val="90000"/>
              </a:lnSpc>
              <a:spcBef>
                <a:spcPts val="0"/>
              </a:spcBef>
              <a:spcAft>
                <a:spcPts val="0"/>
              </a:spcAft>
              <a:buClr>
                <a:srgbClr val="022C5E"/>
              </a:buClr>
              <a:buSzPts val="700"/>
              <a:buNone/>
              <a:defRPr/>
            </a:lvl6pPr>
            <a:lvl7pPr lvl="6" algn="l" rtl="0">
              <a:lnSpc>
                <a:spcPct val="90000"/>
              </a:lnSpc>
              <a:spcBef>
                <a:spcPts val="0"/>
              </a:spcBef>
              <a:spcAft>
                <a:spcPts val="0"/>
              </a:spcAft>
              <a:buClr>
                <a:srgbClr val="022C5E"/>
              </a:buClr>
              <a:buSzPts val="700"/>
              <a:buNone/>
              <a:defRPr/>
            </a:lvl7pPr>
            <a:lvl8pPr lvl="7" algn="l" rtl="0">
              <a:lnSpc>
                <a:spcPct val="90000"/>
              </a:lnSpc>
              <a:spcBef>
                <a:spcPts val="0"/>
              </a:spcBef>
              <a:spcAft>
                <a:spcPts val="0"/>
              </a:spcAft>
              <a:buClr>
                <a:srgbClr val="022C5E"/>
              </a:buClr>
              <a:buSzPts val="700"/>
              <a:buNone/>
              <a:defRPr/>
            </a:lvl8pPr>
            <a:lvl9pPr lvl="8" algn="l" rtl="0">
              <a:lnSpc>
                <a:spcPct val="90000"/>
              </a:lnSpc>
              <a:spcBef>
                <a:spcPts val="0"/>
              </a:spcBef>
              <a:spcAft>
                <a:spcPts val="0"/>
              </a:spcAft>
              <a:buClr>
                <a:srgbClr val="022C5E"/>
              </a:buClr>
              <a:buSzPts val="700"/>
              <a:buNone/>
              <a:defRPr/>
            </a:lvl9pPr>
          </a:lstStyle>
          <a:p>
            <a:endParaRPr/>
          </a:p>
        </p:txBody>
      </p:sp>
      <p:sp>
        <p:nvSpPr>
          <p:cNvPr id="273" name="Google Shape;273;p27"/>
          <p:cNvSpPr txBox="1">
            <a:spLocks noGrp="1"/>
          </p:cNvSpPr>
          <p:nvPr>
            <p:ph type="body" idx="3"/>
          </p:nvPr>
        </p:nvSpPr>
        <p:spPr>
          <a:xfrm>
            <a:off x="422958" y="4826985"/>
            <a:ext cx="8429400" cy="109500"/>
          </a:xfrm>
          <a:prstGeom prst="rect">
            <a:avLst/>
          </a:prstGeom>
          <a:noFill/>
          <a:ln>
            <a:noFill/>
          </a:ln>
        </p:spPr>
        <p:txBody>
          <a:bodyPr spcFirstLastPara="1" wrap="square" lIns="0" tIns="0" rIns="0" bIns="0" anchor="t" anchorCtr="0">
            <a:spAutoFit/>
          </a:bodyPr>
          <a:lstStyle>
            <a:lvl1pPr marL="457200" lvl="0" indent="-273050" algn="l" rtl="0">
              <a:lnSpc>
                <a:spcPct val="90000"/>
              </a:lnSpc>
              <a:spcBef>
                <a:spcPts val="100"/>
              </a:spcBef>
              <a:spcAft>
                <a:spcPts val="0"/>
              </a:spcAft>
              <a:buClr>
                <a:srgbClr val="59575C"/>
              </a:buClr>
              <a:buSzPts val="700"/>
              <a:buFont typeface="Salesforce Sans"/>
              <a:buChar char="​"/>
              <a:defRPr sz="700">
                <a:solidFill>
                  <a:srgbClr val="59575C"/>
                </a:solidFill>
                <a:latin typeface="Salesforce Sans"/>
                <a:ea typeface="Salesforce Sans"/>
                <a:cs typeface="Salesforce Sans"/>
                <a:sym typeface="Salesforce Sans"/>
              </a:defRPr>
            </a:lvl1pPr>
            <a:lvl2pPr marL="914400" lvl="1" indent="-273050" algn="l" rtl="0">
              <a:lnSpc>
                <a:spcPct val="100000"/>
              </a:lnSpc>
              <a:spcBef>
                <a:spcPts val="0"/>
              </a:spcBef>
              <a:spcAft>
                <a:spcPts val="0"/>
              </a:spcAft>
              <a:buClr>
                <a:srgbClr val="002E61"/>
              </a:buClr>
              <a:buSzPts val="700"/>
              <a:buChar char="○"/>
              <a:defRPr/>
            </a:lvl2pPr>
            <a:lvl3pPr marL="1371600" lvl="2" indent="-273050" algn="l" rtl="0">
              <a:lnSpc>
                <a:spcPct val="100000"/>
              </a:lnSpc>
              <a:spcBef>
                <a:spcPts val="0"/>
              </a:spcBef>
              <a:spcAft>
                <a:spcPts val="0"/>
              </a:spcAft>
              <a:buClr>
                <a:srgbClr val="002E61"/>
              </a:buClr>
              <a:buSzPts val="700"/>
              <a:buChar char="■"/>
              <a:defRPr/>
            </a:lvl3pPr>
            <a:lvl4pPr marL="1828800" lvl="3" indent="-273050" algn="l" rtl="0">
              <a:lnSpc>
                <a:spcPct val="100000"/>
              </a:lnSpc>
              <a:spcBef>
                <a:spcPts val="0"/>
              </a:spcBef>
              <a:spcAft>
                <a:spcPts val="0"/>
              </a:spcAft>
              <a:buClr>
                <a:srgbClr val="002E61"/>
              </a:buClr>
              <a:buSzPts val="700"/>
              <a:buChar char="●"/>
              <a:defRPr/>
            </a:lvl4pPr>
            <a:lvl5pPr marL="2286000" lvl="4" indent="-273050" algn="l" rtl="0">
              <a:lnSpc>
                <a:spcPct val="100000"/>
              </a:lnSpc>
              <a:spcBef>
                <a:spcPts val="0"/>
              </a:spcBef>
              <a:spcAft>
                <a:spcPts val="0"/>
              </a:spcAft>
              <a:buClr>
                <a:srgbClr val="002E61"/>
              </a:buClr>
              <a:buSzPts val="700"/>
              <a:buChar char="○"/>
              <a:defRPr/>
            </a:lvl5pPr>
            <a:lvl6pPr marL="2743200" lvl="5" indent="-273050" algn="l" rtl="0">
              <a:lnSpc>
                <a:spcPct val="100000"/>
              </a:lnSpc>
              <a:spcBef>
                <a:spcPts val="0"/>
              </a:spcBef>
              <a:spcAft>
                <a:spcPts val="0"/>
              </a:spcAft>
              <a:buClr>
                <a:srgbClr val="002E61"/>
              </a:buClr>
              <a:buSzPts val="700"/>
              <a:buChar char="■"/>
              <a:defRPr/>
            </a:lvl6pPr>
            <a:lvl7pPr marL="3200400" lvl="6" indent="-273050" algn="l" rtl="0">
              <a:lnSpc>
                <a:spcPct val="100000"/>
              </a:lnSpc>
              <a:spcBef>
                <a:spcPts val="0"/>
              </a:spcBef>
              <a:spcAft>
                <a:spcPts val="0"/>
              </a:spcAft>
              <a:buClr>
                <a:srgbClr val="002E61"/>
              </a:buClr>
              <a:buSzPts val="700"/>
              <a:buChar char="●"/>
              <a:defRPr/>
            </a:lvl7pPr>
            <a:lvl8pPr marL="3657600" lvl="7" indent="-273050" algn="l" rtl="0">
              <a:lnSpc>
                <a:spcPct val="100000"/>
              </a:lnSpc>
              <a:spcBef>
                <a:spcPts val="0"/>
              </a:spcBef>
              <a:spcAft>
                <a:spcPts val="0"/>
              </a:spcAft>
              <a:buClr>
                <a:srgbClr val="002E61"/>
              </a:buClr>
              <a:buSzPts val="700"/>
              <a:buChar char="○"/>
              <a:defRPr/>
            </a:lvl8pPr>
            <a:lvl9pPr marL="4114800" lvl="8" indent="-273050" algn="l" rtl="0">
              <a:lnSpc>
                <a:spcPct val="100000"/>
              </a:lnSpc>
              <a:spcBef>
                <a:spcPts val="0"/>
              </a:spcBef>
              <a:spcAft>
                <a:spcPts val="0"/>
              </a:spcAft>
              <a:buClr>
                <a:srgbClr val="002E61"/>
              </a:buClr>
              <a:buSzPts val="700"/>
              <a:buChar char="■"/>
              <a:defRPr/>
            </a:lvl9pPr>
          </a:lstStyle>
          <a:p>
            <a:endParaRPr/>
          </a:p>
        </p:txBody>
      </p:sp>
      <p:sp>
        <p:nvSpPr>
          <p:cNvPr id="274" name="Google Shape;274;p27"/>
          <p:cNvSpPr txBox="1">
            <a:spLocks noGrp="1"/>
          </p:cNvSpPr>
          <p:nvPr>
            <p:ph type="sldNum" idx="12"/>
          </p:nvPr>
        </p:nvSpPr>
        <p:spPr>
          <a:xfrm>
            <a:off x="4419759" y="4629150"/>
            <a:ext cx="21315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chemeClr val="accent2"/>
              </a:buClr>
              <a:buSzPts val="900"/>
              <a:buFont typeface="Salesforce Sans"/>
              <a:buNone/>
              <a:defRPr sz="900">
                <a:solidFill>
                  <a:schemeClr val="accent2"/>
                </a:solidFill>
                <a:latin typeface="Salesforce Sans"/>
                <a:ea typeface="Salesforce Sans"/>
                <a:cs typeface="Salesforce Sans"/>
                <a:sym typeface="Salesforce Sans"/>
              </a:defRPr>
            </a:lvl1pPr>
            <a:lvl2pPr marL="0" marR="0" lvl="1" indent="0" algn="r" rtl="0">
              <a:lnSpc>
                <a:spcPct val="100000"/>
              </a:lnSpc>
              <a:spcBef>
                <a:spcPts val="0"/>
              </a:spcBef>
              <a:spcAft>
                <a:spcPts val="0"/>
              </a:spcAft>
              <a:buClr>
                <a:schemeClr val="accent2"/>
              </a:buClr>
              <a:buSzPts val="900"/>
              <a:buFont typeface="Salesforce Sans"/>
              <a:buNone/>
              <a:defRPr sz="900">
                <a:solidFill>
                  <a:schemeClr val="accent2"/>
                </a:solidFill>
                <a:latin typeface="Salesforce Sans"/>
                <a:ea typeface="Salesforce Sans"/>
                <a:cs typeface="Salesforce Sans"/>
                <a:sym typeface="Salesforce Sans"/>
              </a:defRPr>
            </a:lvl2pPr>
            <a:lvl3pPr marL="0" marR="0" lvl="2" indent="0" algn="r" rtl="0">
              <a:lnSpc>
                <a:spcPct val="100000"/>
              </a:lnSpc>
              <a:spcBef>
                <a:spcPts val="0"/>
              </a:spcBef>
              <a:spcAft>
                <a:spcPts val="0"/>
              </a:spcAft>
              <a:buClr>
                <a:schemeClr val="accent2"/>
              </a:buClr>
              <a:buSzPts val="900"/>
              <a:buFont typeface="Salesforce Sans"/>
              <a:buNone/>
              <a:defRPr sz="900">
                <a:solidFill>
                  <a:schemeClr val="accent2"/>
                </a:solidFill>
                <a:latin typeface="Salesforce Sans"/>
                <a:ea typeface="Salesforce Sans"/>
                <a:cs typeface="Salesforce Sans"/>
                <a:sym typeface="Salesforce Sans"/>
              </a:defRPr>
            </a:lvl3pPr>
            <a:lvl4pPr marL="0" marR="0" lvl="3" indent="0" algn="r" rtl="0">
              <a:lnSpc>
                <a:spcPct val="100000"/>
              </a:lnSpc>
              <a:spcBef>
                <a:spcPts val="0"/>
              </a:spcBef>
              <a:spcAft>
                <a:spcPts val="0"/>
              </a:spcAft>
              <a:buClr>
                <a:schemeClr val="accent2"/>
              </a:buClr>
              <a:buSzPts val="900"/>
              <a:buFont typeface="Salesforce Sans"/>
              <a:buNone/>
              <a:defRPr sz="900">
                <a:solidFill>
                  <a:schemeClr val="accent2"/>
                </a:solidFill>
                <a:latin typeface="Salesforce Sans"/>
                <a:ea typeface="Salesforce Sans"/>
                <a:cs typeface="Salesforce Sans"/>
                <a:sym typeface="Salesforce Sans"/>
              </a:defRPr>
            </a:lvl4pPr>
            <a:lvl5pPr marL="0" marR="0" lvl="4" indent="0" algn="r" rtl="0">
              <a:lnSpc>
                <a:spcPct val="100000"/>
              </a:lnSpc>
              <a:spcBef>
                <a:spcPts val="0"/>
              </a:spcBef>
              <a:spcAft>
                <a:spcPts val="0"/>
              </a:spcAft>
              <a:buClr>
                <a:schemeClr val="accent2"/>
              </a:buClr>
              <a:buSzPts val="900"/>
              <a:buFont typeface="Salesforce Sans"/>
              <a:buNone/>
              <a:defRPr sz="900">
                <a:solidFill>
                  <a:schemeClr val="accent2"/>
                </a:solidFill>
                <a:latin typeface="Salesforce Sans"/>
                <a:ea typeface="Salesforce Sans"/>
                <a:cs typeface="Salesforce Sans"/>
                <a:sym typeface="Salesforce Sans"/>
              </a:defRPr>
            </a:lvl5pPr>
            <a:lvl6pPr marL="0" marR="0" lvl="5" indent="0" algn="r" rtl="0">
              <a:lnSpc>
                <a:spcPct val="100000"/>
              </a:lnSpc>
              <a:spcBef>
                <a:spcPts val="0"/>
              </a:spcBef>
              <a:spcAft>
                <a:spcPts val="0"/>
              </a:spcAft>
              <a:buClr>
                <a:schemeClr val="accent2"/>
              </a:buClr>
              <a:buSzPts val="900"/>
              <a:buFont typeface="Salesforce Sans"/>
              <a:buNone/>
              <a:defRPr sz="900">
                <a:solidFill>
                  <a:schemeClr val="accent2"/>
                </a:solidFill>
                <a:latin typeface="Salesforce Sans"/>
                <a:ea typeface="Salesforce Sans"/>
                <a:cs typeface="Salesforce Sans"/>
                <a:sym typeface="Salesforce Sans"/>
              </a:defRPr>
            </a:lvl6pPr>
            <a:lvl7pPr marL="0" marR="0" lvl="6" indent="0" algn="r" rtl="0">
              <a:lnSpc>
                <a:spcPct val="100000"/>
              </a:lnSpc>
              <a:spcBef>
                <a:spcPts val="0"/>
              </a:spcBef>
              <a:spcAft>
                <a:spcPts val="0"/>
              </a:spcAft>
              <a:buClr>
                <a:schemeClr val="accent2"/>
              </a:buClr>
              <a:buSzPts val="900"/>
              <a:buFont typeface="Salesforce Sans"/>
              <a:buNone/>
              <a:defRPr sz="900">
                <a:solidFill>
                  <a:schemeClr val="accent2"/>
                </a:solidFill>
                <a:latin typeface="Salesforce Sans"/>
                <a:ea typeface="Salesforce Sans"/>
                <a:cs typeface="Salesforce Sans"/>
                <a:sym typeface="Salesforce Sans"/>
              </a:defRPr>
            </a:lvl7pPr>
            <a:lvl8pPr marL="0" marR="0" lvl="7" indent="0" algn="r" rtl="0">
              <a:lnSpc>
                <a:spcPct val="100000"/>
              </a:lnSpc>
              <a:spcBef>
                <a:spcPts val="0"/>
              </a:spcBef>
              <a:spcAft>
                <a:spcPts val="0"/>
              </a:spcAft>
              <a:buClr>
                <a:schemeClr val="accent2"/>
              </a:buClr>
              <a:buSzPts val="900"/>
              <a:buFont typeface="Salesforce Sans"/>
              <a:buNone/>
              <a:defRPr sz="900">
                <a:solidFill>
                  <a:schemeClr val="accent2"/>
                </a:solidFill>
                <a:latin typeface="Salesforce Sans"/>
                <a:ea typeface="Salesforce Sans"/>
                <a:cs typeface="Salesforce Sans"/>
                <a:sym typeface="Salesforce Sans"/>
              </a:defRPr>
            </a:lvl8pPr>
            <a:lvl9pPr marL="0" marR="0" lvl="8" indent="0" algn="r" rtl="0">
              <a:lnSpc>
                <a:spcPct val="100000"/>
              </a:lnSpc>
              <a:spcBef>
                <a:spcPts val="0"/>
              </a:spcBef>
              <a:spcAft>
                <a:spcPts val="0"/>
              </a:spcAft>
              <a:buClr>
                <a:schemeClr val="accent2"/>
              </a:buClr>
              <a:buSzPts val="900"/>
              <a:buFont typeface="Salesforce Sans"/>
              <a:buNone/>
              <a:defRPr sz="900">
                <a:solidFill>
                  <a:schemeClr val="accent2"/>
                </a:solidFill>
                <a:latin typeface="Salesforce Sans"/>
                <a:ea typeface="Salesforce Sans"/>
                <a:cs typeface="Salesforce Sans"/>
                <a:sym typeface="Salesforce Sans"/>
              </a:defRPr>
            </a:lvl9pPr>
          </a:lstStyle>
          <a:p>
            <a:pPr marL="0" lvl="0" indent="0" algn="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5 - Blank - Basic Title — Subtitle">
  <p:cSld name="Basic_4_1_3_2">
    <p:spTree>
      <p:nvGrpSpPr>
        <p:cNvPr id="1" name="Shape 275"/>
        <p:cNvGrpSpPr/>
        <p:nvPr/>
      </p:nvGrpSpPr>
      <p:grpSpPr>
        <a:xfrm>
          <a:off x="0" y="0"/>
          <a:ext cx="0" cy="0"/>
          <a:chOff x="0" y="0"/>
          <a:chExt cx="0" cy="0"/>
        </a:xfrm>
      </p:grpSpPr>
      <p:pic>
        <p:nvPicPr>
          <p:cNvPr id="276" name="Google Shape;276;p28"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277" name="Google Shape;277;p28"/>
          <p:cNvSpPr txBox="1">
            <a:spLocks noGrp="1"/>
          </p:cNvSpPr>
          <p:nvPr>
            <p:ph type="subTitle" idx="1"/>
          </p:nvPr>
        </p:nvSpPr>
        <p:spPr>
          <a:xfrm>
            <a:off x="432169" y="4834775"/>
            <a:ext cx="63153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278" name="Google Shape;278;p28"/>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279" name="Google Shape;279;p28"/>
          <p:cNvSpPr txBox="1">
            <a:spLocks noGrp="1"/>
          </p:cNvSpPr>
          <p:nvPr>
            <p:ph type="title"/>
          </p:nvPr>
        </p:nvSpPr>
        <p:spPr>
          <a:xfrm>
            <a:off x="432169" y="0"/>
            <a:ext cx="7573200" cy="78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5 - Blank - Basic Title — Subtitle 1">
  <p:cSld name="Basic_4_1_3_3">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432169" y="0"/>
            <a:ext cx="7573200" cy="78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282" name="Google Shape;282;p29"/>
          <p:cNvSpPr txBox="1">
            <a:spLocks noGrp="1"/>
          </p:cNvSpPr>
          <p:nvPr>
            <p:ph type="subTitle" idx="1"/>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283" name="Google Shape;283;p29"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284" name="Google Shape;284;p29"/>
          <p:cNvSpPr txBox="1">
            <a:spLocks noGrp="1"/>
          </p:cNvSpPr>
          <p:nvPr>
            <p:ph type="subTitle" idx="2"/>
          </p:nvPr>
        </p:nvSpPr>
        <p:spPr>
          <a:xfrm>
            <a:off x="432169" y="4834775"/>
            <a:ext cx="63153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2 - Graphic Footer - A 1">
  <p:cSld name="Basic_4_1_1_4">
    <p:spTree>
      <p:nvGrpSpPr>
        <p:cNvPr id="1" name="Shape 285"/>
        <p:cNvGrpSpPr/>
        <p:nvPr/>
      </p:nvGrpSpPr>
      <p:grpSpPr>
        <a:xfrm>
          <a:off x="0" y="0"/>
          <a:ext cx="0" cy="0"/>
          <a:chOff x="0" y="0"/>
          <a:chExt cx="0" cy="0"/>
        </a:xfrm>
      </p:grpSpPr>
      <p:pic>
        <p:nvPicPr>
          <p:cNvPr id="286" name="Google Shape;286;p30"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287" name="Google Shape;287;p30"/>
          <p:cNvSpPr txBox="1">
            <a:spLocks noGrp="1"/>
          </p:cNvSpPr>
          <p:nvPr>
            <p:ph type="subTitle" idx="1"/>
          </p:nvPr>
        </p:nvSpPr>
        <p:spPr>
          <a:xfrm>
            <a:off x="432169" y="4834775"/>
            <a:ext cx="63153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288" name="Google Shape;288;p30"/>
          <p:cNvSpPr txBox="1">
            <a:spLocks noGrp="1"/>
          </p:cNvSpPr>
          <p:nvPr>
            <p:ph type="body" idx="2"/>
          </p:nvPr>
        </p:nvSpPr>
        <p:spPr>
          <a:xfrm>
            <a:off x="432167" y="1337310"/>
            <a:ext cx="8278200" cy="3292200"/>
          </a:xfrm>
          <a:prstGeom prst="rect">
            <a:avLst/>
          </a:prstGeom>
        </p:spPr>
        <p:txBody>
          <a:bodyPr spcFirstLastPara="1" wrap="square" lIns="68575" tIns="68575" rIns="68575" bIns="68575"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900"/>
              </a:spcBef>
              <a:spcAft>
                <a:spcPts val="0"/>
              </a:spcAft>
              <a:buSzPts val="1200"/>
              <a:buChar char="■"/>
              <a:defRPr/>
            </a:lvl3pPr>
            <a:lvl4pPr marL="1828800" lvl="3" indent="-298450" rtl="0">
              <a:spcBef>
                <a:spcPts val="900"/>
              </a:spcBef>
              <a:spcAft>
                <a:spcPts val="0"/>
              </a:spcAft>
              <a:buSzPts val="1100"/>
              <a:buChar char="●"/>
              <a:defRPr/>
            </a:lvl4pPr>
            <a:lvl5pPr marL="2286000" lvl="4" indent="-323850" rtl="0">
              <a:spcBef>
                <a:spcPts val="7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400"/>
              </a:spcAft>
              <a:buSzPts val="1500"/>
              <a:buChar char="■"/>
              <a:defRPr/>
            </a:lvl9pPr>
          </a:lstStyle>
          <a:p>
            <a:endParaRPr/>
          </a:p>
        </p:txBody>
      </p:sp>
      <p:sp>
        <p:nvSpPr>
          <p:cNvPr id="289" name="Google Shape;289;p30"/>
          <p:cNvSpPr txBox="1">
            <a:spLocks noGrp="1"/>
          </p:cNvSpPr>
          <p:nvPr>
            <p:ph type="subTitle" idx="3"/>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290" name="Google Shape;290;p30"/>
          <p:cNvSpPr txBox="1">
            <a:spLocks noGrp="1"/>
          </p:cNvSpPr>
          <p:nvPr>
            <p:ph type="title"/>
          </p:nvPr>
        </p:nvSpPr>
        <p:spPr>
          <a:xfrm>
            <a:off x="432169" y="0"/>
            <a:ext cx="7573200" cy="78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pic>
        <p:nvPicPr>
          <p:cNvPr id="291" name="Google Shape;291;p30"/>
          <p:cNvPicPr preferRelativeResize="0"/>
          <p:nvPr/>
        </p:nvPicPr>
        <p:blipFill>
          <a:blip r:embed="rId3">
            <a:alphaModFix/>
          </a:blip>
          <a:stretch>
            <a:fillRect/>
          </a:stretch>
        </p:blipFill>
        <p:spPr>
          <a:xfrm>
            <a:off x="7799829" y="4284708"/>
            <a:ext cx="1352963" cy="87706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2 - Graphic Footer - C 2">
  <p:cSld name="Basic_4_1_1_1_1_6">
    <p:spTree>
      <p:nvGrpSpPr>
        <p:cNvPr id="1" name="Shape 292"/>
        <p:cNvGrpSpPr/>
        <p:nvPr/>
      </p:nvGrpSpPr>
      <p:grpSpPr>
        <a:xfrm>
          <a:off x="0" y="0"/>
          <a:ext cx="0" cy="0"/>
          <a:chOff x="0" y="0"/>
          <a:chExt cx="0" cy="0"/>
        </a:xfrm>
      </p:grpSpPr>
      <p:pic>
        <p:nvPicPr>
          <p:cNvPr id="293" name="Google Shape;293;p31"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294" name="Google Shape;294;p31"/>
          <p:cNvSpPr txBox="1">
            <a:spLocks noGrp="1"/>
          </p:cNvSpPr>
          <p:nvPr>
            <p:ph type="subTitle" idx="1"/>
          </p:nvPr>
        </p:nvSpPr>
        <p:spPr>
          <a:xfrm>
            <a:off x="432169" y="4834775"/>
            <a:ext cx="63153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295" name="Google Shape;295;p31"/>
          <p:cNvSpPr txBox="1">
            <a:spLocks noGrp="1"/>
          </p:cNvSpPr>
          <p:nvPr>
            <p:ph type="body" idx="2"/>
          </p:nvPr>
        </p:nvSpPr>
        <p:spPr>
          <a:xfrm>
            <a:off x="432167" y="1337310"/>
            <a:ext cx="8278200" cy="3292200"/>
          </a:xfrm>
          <a:prstGeom prst="rect">
            <a:avLst/>
          </a:prstGeom>
        </p:spPr>
        <p:txBody>
          <a:bodyPr spcFirstLastPara="1" wrap="square" lIns="68575" tIns="68575" rIns="68575" bIns="68575"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900"/>
              </a:spcBef>
              <a:spcAft>
                <a:spcPts val="0"/>
              </a:spcAft>
              <a:buSzPts val="1200"/>
              <a:buChar char="■"/>
              <a:defRPr/>
            </a:lvl3pPr>
            <a:lvl4pPr marL="1828800" lvl="3" indent="-298450" rtl="0">
              <a:spcBef>
                <a:spcPts val="900"/>
              </a:spcBef>
              <a:spcAft>
                <a:spcPts val="0"/>
              </a:spcAft>
              <a:buSzPts val="1100"/>
              <a:buChar char="●"/>
              <a:defRPr/>
            </a:lvl4pPr>
            <a:lvl5pPr marL="2286000" lvl="4" indent="-323850" rtl="0">
              <a:spcBef>
                <a:spcPts val="7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400"/>
              </a:spcAft>
              <a:buSzPts val="1500"/>
              <a:buChar char="■"/>
              <a:defRPr/>
            </a:lvl9pPr>
          </a:lstStyle>
          <a:p>
            <a:endParaRPr/>
          </a:p>
        </p:txBody>
      </p:sp>
      <p:sp>
        <p:nvSpPr>
          <p:cNvPr id="296" name="Google Shape;296;p31"/>
          <p:cNvSpPr txBox="1">
            <a:spLocks noGrp="1"/>
          </p:cNvSpPr>
          <p:nvPr>
            <p:ph type="subTitle" idx="3"/>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297" name="Google Shape;297;p31"/>
          <p:cNvSpPr txBox="1">
            <a:spLocks noGrp="1"/>
          </p:cNvSpPr>
          <p:nvPr>
            <p:ph type="title"/>
          </p:nvPr>
        </p:nvSpPr>
        <p:spPr>
          <a:xfrm>
            <a:off x="432169" y="0"/>
            <a:ext cx="7573200" cy="78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pic>
        <p:nvPicPr>
          <p:cNvPr id="298" name="Google Shape;298;p31"/>
          <p:cNvPicPr preferRelativeResize="0"/>
          <p:nvPr/>
        </p:nvPicPr>
        <p:blipFill>
          <a:blip r:embed="rId3">
            <a:alphaModFix/>
          </a:blip>
          <a:stretch>
            <a:fillRect/>
          </a:stretch>
        </p:blipFill>
        <p:spPr>
          <a:xfrm>
            <a:off x="8077524" y="4470239"/>
            <a:ext cx="1084480" cy="69153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MPL - Agenda - D">
  <p:cSld name="Basic_4_1_1_1_1_1_1_1_1_1_1_3_1_1_1_1">
    <p:bg>
      <p:bgPr>
        <a:solidFill>
          <a:schemeClr val="lt1"/>
        </a:solidFill>
        <a:effectLst/>
      </p:bgPr>
    </p:bg>
    <p:spTree>
      <p:nvGrpSpPr>
        <p:cNvPr id="1" name="Shape 299"/>
        <p:cNvGrpSpPr/>
        <p:nvPr/>
      </p:nvGrpSpPr>
      <p:grpSpPr>
        <a:xfrm>
          <a:off x="0" y="0"/>
          <a:ext cx="0" cy="0"/>
          <a:chOff x="0" y="0"/>
          <a:chExt cx="0" cy="0"/>
        </a:xfrm>
      </p:grpSpPr>
      <p:sp>
        <p:nvSpPr>
          <p:cNvPr id="300" name="Google Shape;300;p32"/>
          <p:cNvSpPr/>
          <p:nvPr/>
        </p:nvSpPr>
        <p:spPr>
          <a:xfrm>
            <a:off x="-75" y="0"/>
            <a:ext cx="867000" cy="5143500"/>
          </a:xfrm>
          <a:prstGeom prst="rect">
            <a:avLst/>
          </a:prstGeom>
          <a:solidFill>
            <a:srgbClr val="3A49DA"/>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1" name="Google Shape;301;p32"/>
          <p:cNvSpPr/>
          <p:nvPr/>
        </p:nvSpPr>
        <p:spPr>
          <a:xfrm flipH="1">
            <a:off x="687259" y="-1"/>
            <a:ext cx="4913891" cy="5141947"/>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3A49D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302" name="Google Shape;302;p32"/>
          <p:cNvSpPr/>
          <p:nvPr/>
        </p:nvSpPr>
        <p:spPr>
          <a:xfrm flipH="1">
            <a:off x="5987866" y="2309077"/>
            <a:ext cx="3154799" cy="2835049"/>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3A49D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303" name="Google Shape;303;p32"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304" name="Google Shape;304;p32"/>
          <p:cNvPicPr preferRelativeResize="0"/>
          <p:nvPr/>
        </p:nvPicPr>
        <p:blipFill>
          <a:blip r:embed="rId3">
            <a:alphaModFix/>
          </a:blip>
          <a:stretch>
            <a:fillRect/>
          </a:stretch>
        </p:blipFill>
        <p:spPr>
          <a:xfrm>
            <a:off x="6773550" y="3195475"/>
            <a:ext cx="2369135" cy="1946473"/>
          </a:xfrm>
          <a:prstGeom prst="rect">
            <a:avLst/>
          </a:prstGeom>
          <a:noFill/>
          <a:ln>
            <a:noFill/>
          </a:ln>
        </p:spPr>
      </p:pic>
      <p:pic>
        <p:nvPicPr>
          <p:cNvPr id="305" name="Google Shape;305;p32"/>
          <p:cNvPicPr preferRelativeResize="0"/>
          <p:nvPr/>
        </p:nvPicPr>
        <p:blipFill rotWithShape="1">
          <a:blip r:embed="rId4">
            <a:alphaModFix/>
          </a:blip>
          <a:srcRect b="9428"/>
          <a:stretch/>
        </p:blipFill>
        <p:spPr>
          <a:xfrm rot="7">
            <a:off x="6369867" y="4499497"/>
            <a:ext cx="2196121" cy="644003"/>
          </a:xfrm>
          <a:prstGeom prst="rect">
            <a:avLst/>
          </a:prstGeom>
          <a:noFill/>
          <a:ln>
            <a:noFill/>
          </a:ln>
        </p:spPr>
      </p:pic>
      <p:pic>
        <p:nvPicPr>
          <p:cNvPr id="306" name="Google Shape;306;p32"/>
          <p:cNvPicPr preferRelativeResize="0"/>
          <p:nvPr/>
        </p:nvPicPr>
        <p:blipFill rotWithShape="1">
          <a:blip r:embed="rId5">
            <a:alphaModFix/>
          </a:blip>
          <a:srcRect l="19156" t="21979" r="31986" b="38630"/>
          <a:stretch/>
        </p:blipFill>
        <p:spPr>
          <a:xfrm>
            <a:off x="7750173" y="4345978"/>
            <a:ext cx="1392490" cy="798149"/>
          </a:xfrm>
          <a:prstGeom prst="rect">
            <a:avLst/>
          </a:prstGeom>
          <a:noFill/>
          <a:ln>
            <a:noFill/>
          </a:ln>
        </p:spPr>
      </p:pic>
      <p:pic>
        <p:nvPicPr>
          <p:cNvPr id="307" name="Google Shape;307;p32" descr="pasted-image.pdf"/>
          <p:cNvPicPr preferRelativeResize="0"/>
          <p:nvPr/>
        </p:nvPicPr>
        <p:blipFill rotWithShape="1">
          <a:blip r:embed="rId2">
            <a:alphaModFix/>
          </a:blip>
          <a:srcRect/>
          <a:stretch/>
        </p:blipFill>
        <p:spPr>
          <a:xfrm>
            <a:off x="8275084" y="424095"/>
            <a:ext cx="476796" cy="333818"/>
          </a:xfrm>
          <a:prstGeom prst="rect">
            <a:avLst/>
          </a:prstGeom>
          <a:noFill/>
          <a:ln>
            <a:noFill/>
          </a:ln>
        </p:spPr>
      </p:pic>
      <p:pic>
        <p:nvPicPr>
          <p:cNvPr id="308" name="Google Shape;308;p32"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309" name="Google Shape;309;p32"/>
          <p:cNvSpPr txBox="1">
            <a:spLocks noGrp="1"/>
          </p:cNvSpPr>
          <p:nvPr>
            <p:ph type="title"/>
          </p:nvPr>
        </p:nvSpPr>
        <p:spPr>
          <a:xfrm>
            <a:off x="432169" y="49650"/>
            <a:ext cx="44943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2400"/>
              <a:buNone/>
              <a:defRPr sz="2400">
                <a:solidFill>
                  <a:schemeClr val="l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pic>
        <p:nvPicPr>
          <p:cNvPr id="310" name="Google Shape;310;p32"/>
          <p:cNvPicPr preferRelativeResize="0"/>
          <p:nvPr/>
        </p:nvPicPr>
        <p:blipFill rotWithShape="1">
          <a:blip r:embed="rId6">
            <a:alphaModFix/>
          </a:blip>
          <a:srcRect l="18325" t="-2668" r="-5921" b="55349"/>
          <a:stretch/>
        </p:blipFill>
        <p:spPr>
          <a:xfrm>
            <a:off x="6841394" y="2801025"/>
            <a:ext cx="1121700" cy="798300"/>
          </a:xfrm>
          <a:prstGeom prst="ellipse">
            <a:avLst/>
          </a:prstGeom>
          <a:noFill/>
          <a:ln>
            <a:noFill/>
          </a:ln>
        </p:spPr>
      </p:pic>
      <p:pic>
        <p:nvPicPr>
          <p:cNvPr id="311" name="Google Shape;311;p32"/>
          <p:cNvPicPr preferRelativeResize="0"/>
          <p:nvPr/>
        </p:nvPicPr>
        <p:blipFill rotWithShape="1">
          <a:blip r:embed="rId6">
            <a:alphaModFix/>
          </a:blip>
          <a:srcRect t="66488" b="-345"/>
          <a:stretch/>
        </p:blipFill>
        <p:spPr>
          <a:xfrm>
            <a:off x="4284948" y="981575"/>
            <a:ext cx="748680" cy="333825"/>
          </a:xfrm>
          <a:prstGeom prst="rect">
            <a:avLst/>
          </a:prstGeom>
          <a:noFill/>
          <a:ln>
            <a:noFill/>
          </a:ln>
        </p:spPr>
      </p:pic>
      <p:grpSp>
        <p:nvGrpSpPr>
          <p:cNvPr id="312" name="Google Shape;312;p32"/>
          <p:cNvGrpSpPr/>
          <p:nvPr/>
        </p:nvGrpSpPr>
        <p:grpSpPr>
          <a:xfrm>
            <a:off x="6585988" y="3359798"/>
            <a:ext cx="398953" cy="449493"/>
            <a:chOff x="2784688" y="1678773"/>
            <a:chExt cx="398953" cy="449493"/>
          </a:xfrm>
        </p:grpSpPr>
        <p:pic>
          <p:nvPicPr>
            <p:cNvPr id="313" name="Google Shape;313;p32"/>
            <p:cNvPicPr preferRelativeResize="0"/>
            <p:nvPr/>
          </p:nvPicPr>
          <p:blipFill>
            <a:blip r:embed="rId7">
              <a:alphaModFix/>
            </a:blip>
            <a:stretch>
              <a:fillRect/>
            </a:stretch>
          </p:blipFill>
          <p:spPr>
            <a:xfrm>
              <a:off x="2935437" y="1678773"/>
              <a:ext cx="92020" cy="92020"/>
            </a:xfrm>
            <a:prstGeom prst="rect">
              <a:avLst/>
            </a:prstGeom>
            <a:noFill/>
            <a:ln>
              <a:noFill/>
            </a:ln>
          </p:spPr>
        </p:pic>
        <p:pic>
          <p:nvPicPr>
            <p:cNvPr id="314" name="Google Shape;314;p32"/>
            <p:cNvPicPr preferRelativeResize="0"/>
            <p:nvPr/>
          </p:nvPicPr>
          <p:blipFill>
            <a:blip r:embed="rId8">
              <a:alphaModFix/>
            </a:blip>
            <a:stretch>
              <a:fillRect/>
            </a:stretch>
          </p:blipFill>
          <p:spPr>
            <a:xfrm>
              <a:off x="3104767" y="2049392"/>
              <a:ext cx="78874" cy="78874"/>
            </a:xfrm>
            <a:prstGeom prst="rect">
              <a:avLst/>
            </a:prstGeom>
            <a:noFill/>
            <a:ln>
              <a:noFill/>
            </a:ln>
          </p:spPr>
        </p:pic>
        <p:pic>
          <p:nvPicPr>
            <p:cNvPr id="315" name="Google Shape;315;p32"/>
            <p:cNvPicPr preferRelativeResize="0"/>
            <p:nvPr/>
          </p:nvPicPr>
          <p:blipFill>
            <a:blip r:embed="rId9">
              <a:alphaModFix/>
            </a:blip>
            <a:stretch>
              <a:fillRect/>
            </a:stretch>
          </p:blipFill>
          <p:spPr>
            <a:xfrm>
              <a:off x="2784688" y="1883124"/>
              <a:ext cx="78874" cy="78874"/>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5 - Blank - Basic Title — Subtitle 4">
  <p:cSld name="Basic_4_1_3_6">
    <p:spTree>
      <p:nvGrpSpPr>
        <p:cNvPr id="1" name="Shape 326"/>
        <p:cNvGrpSpPr/>
        <p:nvPr/>
      </p:nvGrpSpPr>
      <p:grpSpPr>
        <a:xfrm>
          <a:off x="0" y="0"/>
          <a:ext cx="0" cy="0"/>
          <a:chOff x="0" y="0"/>
          <a:chExt cx="0" cy="0"/>
        </a:xfrm>
      </p:grpSpPr>
      <p:pic>
        <p:nvPicPr>
          <p:cNvPr id="327" name="Google Shape;327;p34" descr="pasted-image.pdf"/>
          <p:cNvPicPr preferRelativeResize="0"/>
          <p:nvPr/>
        </p:nvPicPr>
        <p:blipFill rotWithShape="1">
          <a:blip r:embed="rId2">
            <a:alphaModFix/>
          </a:blip>
          <a:srcRect/>
          <a:stretch/>
        </p:blipFill>
        <p:spPr>
          <a:xfrm>
            <a:off x="8275084" y="424095"/>
            <a:ext cx="476796" cy="333818"/>
          </a:xfrm>
          <a:prstGeom prst="rect">
            <a:avLst/>
          </a:prstGeom>
          <a:noFill/>
          <a:ln>
            <a:noFill/>
          </a:ln>
        </p:spPr>
      </p:pic>
      <p:sp>
        <p:nvSpPr>
          <p:cNvPr id="328" name="Google Shape;328;p34"/>
          <p:cNvSpPr txBox="1">
            <a:spLocks noGrp="1"/>
          </p:cNvSpPr>
          <p:nvPr>
            <p:ph type="subTitle" idx="1"/>
          </p:nvPr>
        </p:nvSpPr>
        <p:spPr>
          <a:xfrm>
            <a:off x="432169" y="4834775"/>
            <a:ext cx="63153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329" name="Google Shape;329;p34"/>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330" name="Google Shape;330;p34"/>
          <p:cNvSpPr txBox="1">
            <a:spLocks noGrp="1"/>
          </p:cNvSpPr>
          <p:nvPr>
            <p:ph type="title"/>
          </p:nvPr>
        </p:nvSpPr>
        <p:spPr>
          <a:xfrm>
            <a:off x="432169" y="0"/>
            <a:ext cx="7573200" cy="78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6 - Blank -  2 Column">
  <p:cSld name="Basic_4_1_2">
    <p:spTree>
      <p:nvGrpSpPr>
        <p:cNvPr id="1" name="Shape 331"/>
        <p:cNvGrpSpPr/>
        <p:nvPr/>
      </p:nvGrpSpPr>
      <p:grpSpPr>
        <a:xfrm>
          <a:off x="0" y="0"/>
          <a:ext cx="0" cy="0"/>
          <a:chOff x="0" y="0"/>
          <a:chExt cx="0" cy="0"/>
        </a:xfrm>
      </p:grpSpPr>
      <p:pic>
        <p:nvPicPr>
          <p:cNvPr id="332" name="Google Shape;332;p35" descr="pasted-image.pdf"/>
          <p:cNvPicPr preferRelativeResize="0"/>
          <p:nvPr/>
        </p:nvPicPr>
        <p:blipFill rotWithShape="1">
          <a:blip r:embed="rId2">
            <a:alphaModFix/>
          </a:blip>
          <a:srcRect/>
          <a:stretch/>
        </p:blipFill>
        <p:spPr>
          <a:xfrm>
            <a:off x="8275084" y="424095"/>
            <a:ext cx="476681" cy="333737"/>
          </a:xfrm>
          <a:prstGeom prst="rect">
            <a:avLst/>
          </a:prstGeom>
          <a:noFill/>
          <a:ln>
            <a:noFill/>
          </a:ln>
        </p:spPr>
      </p:pic>
      <p:sp>
        <p:nvSpPr>
          <p:cNvPr id="333" name="Google Shape;333;p35"/>
          <p:cNvSpPr txBox="1">
            <a:spLocks noGrp="1"/>
          </p:cNvSpPr>
          <p:nvPr>
            <p:ph type="subTitle" idx="1"/>
          </p:nvPr>
        </p:nvSpPr>
        <p:spPr>
          <a:xfrm>
            <a:off x="432169" y="4834775"/>
            <a:ext cx="63153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334" name="Google Shape;334;p35"/>
          <p:cNvSpPr txBox="1">
            <a:spLocks noGrp="1"/>
          </p:cNvSpPr>
          <p:nvPr>
            <p:ph type="body" idx="2"/>
          </p:nvPr>
        </p:nvSpPr>
        <p:spPr>
          <a:xfrm>
            <a:off x="432168" y="1337306"/>
            <a:ext cx="4026600" cy="3292200"/>
          </a:xfrm>
          <a:prstGeom prst="rect">
            <a:avLst/>
          </a:prstGeom>
        </p:spPr>
        <p:txBody>
          <a:bodyPr spcFirstLastPara="1" wrap="square" lIns="68575" tIns="68575" rIns="68575" bIns="68575"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900"/>
              </a:spcBef>
              <a:spcAft>
                <a:spcPts val="0"/>
              </a:spcAft>
              <a:buSzPts val="1200"/>
              <a:buChar char="■"/>
              <a:defRPr/>
            </a:lvl3pPr>
            <a:lvl4pPr marL="1828800" lvl="3" indent="-298450" rtl="0">
              <a:spcBef>
                <a:spcPts val="900"/>
              </a:spcBef>
              <a:spcAft>
                <a:spcPts val="0"/>
              </a:spcAft>
              <a:buSzPts val="1100"/>
              <a:buChar char="●"/>
              <a:defRPr/>
            </a:lvl4pPr>
            <a:lvl5pPr marL="2286000" lvl="4" indent="-323850" rtl="0">
              <a:spcBef>
                <a:spcPts val="7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400"/>
              </a:spcAft>
              <a:buSzPts val="1500"/>
              <a:buChar char="■"/>
              <a:defRPr/>
            </a:lvl9pPr>
          </a:lstStyle>
          <a:p>
            <a:endParaRPr/>
          </a:p>
        </p:txBody>
      </p:sp>
      <p:sp>
        <p:nvSpPr>
          <p:cNvPr id="335" name="Google Shape;335;p35"/>
          <p:cNvSpPr txBox="1">
            <a:spLocks noGrp="1"/>
          </p:cNvSpPr>
          <p:nvPr>
            <p:ph type="subTitle" idx="3"/>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336" name="Google Shape;336;p35"/>
          <p:cNvSpPr txBox="1">
            <a:spLocks noGrp="1"/>
          </p:cNvSpPr>
          <p:nvPr>
            <p:ph type="title"/>
          </p:nvPr>
        </p:nvSpPr>
        <p:spPr>
          <a:xfrm>
            <a:off x="432169" y="0"/>
            <a:ext cx="7573200" cy="78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337" name="Google Shape;337;p35"/>
          <p:cNvSpPr txBox="1">
            <a:spLocks noGrp="1"/>
          </p:cNvSpPr>
          <p:nvPr>
            <p:ph type="body" idx="4"/>
          </p:nvPr>
        </p:nvSpPr>
        <p:spPr>
          <a:xfrm>
            <a:off x="4685231" y="1337306"/>
            <a:ext cx="4026600" cy="3292200"/>
          </a:xfrm>
          <a:prstGeom prst="rect">
            <a:avLst/>
          </a:prstGeom>
        </p:spPr>
        <p:txBody>
          <a:bodyPr spcFirstLastPara="1" wrap="square" lIns="68575" tIns="68575" rIns="68575" bIns="68575"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900"/>
              </a:spcBef>
              <a:spcAft>
                <a:spcPts val="0"/>
              </a:spcAft>
              <a:buSzPts val="1200"/>
              <a:buChar char="■"/>
              <a:defRPr/>
            </a:lvl3pPr>
            <a:lvl4pPr marL="1828800" lvl="3" indent="-298450" rtl="0">
              <a:spcBef>
                <a:spcPts val="900"/>
              </a:spcBef>
              <a:spcAft>
                <a:spcPts val="0"/>
              </a:spcAft>
              <a:buSzPts val="1100"/>
              <a:buChar char="●"/>
              <a:defRPr/>
            </a:lvl4pPr>
            <a:lvl5pPr marL="2286000" lvl="4" indent="-323850" rtl="0">
              <a:spcBef>
                <a:spcPts val="7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400"/>
              </a:spcAft>
              <a:buSzPts val="15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MPL - Product - 1Sales - B">
  <p:cSld name="Basic_4_1_1_1_1_1_1_1_1_1_1_3_1_1_1_1_1_1_1_1_1_1_1_1_1_1_1_1_1_1_1_1">
    <p:bg>
      <p:bgPr>
        <a:solidFill>
          <a:schemeClr val="lt1"/>
        </a:solidFill>
        <a:effectLst/>
      </p:bgPr>
    </p:bg>
    <p:spTree>
      <p:nvGrpSpPr>
        <p:cNvPr id="1" name="Shape 338"/>
        <p:cNvGrpSpPr/>
        <p:nvPr/>
      </p:nvGrpSpPr>
      <p:grpSpPr>
        <a:xfrm>
          <a:off x="0" y="0"/>
          <a:ext cx="0" cy="0"/>
          <a:chOff x="0" y="0"/>
          <a:chExt cx="0" cy="0"/>
        </a:xfrm>
      </p:grpSpPr>
      <p:sp>
        <p:nvSpPr>
          <p:cNvPr id="339" name="Google Shape;339;p36"/>
          <p:cNvSpPr txBox="1">
            <a:spLocks noGrp="1"/>
          </p:cNvSpPr>
          <p:nvPr>
            <p:ph type="subTitle" idx="1"/>
          </p:nvPr>
        </p:nvSpPr>
        <p:spPr>
          <a:xfrm>
            <a:off x="432169" y="836676"/>
            <a:ext cx="77997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340" name="Google Shape;340;p36"/>
          <p:cNvSpPr txBox="1">
            <a:spLocks noGrp="1"/>
          </p:cNvSpPr>
          <p:nvPr>
            <p:ph type="title"/>
          </p:nvPr>
        </p:nvSpPr>
        <p:spPr>
          <a:xfrm>
            <a:off x="432167" y="49650"/>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Poppins SemiBold"/>
              <a:buNone/>
              <a:defRPr sz="2400">
                <a:solidFill>
                  <a:schemeClr val="accent1"/>
                </a:solidFill>
              </a:defRPr>
            </a:lvl1pPr>
            <a:lvl2pPr lvl="1" algn="l" rtl="0">
              <a:spcBef>
                <a:spcPts val="0"/>
              </a:spcBef>
              <a:spcAft>
                <a:spcPts val="0"/>
              </a:spcAft>
              <a:buSzPts val="2400"/>
              <a:buFont typeface="Poppins"/>
              <a:buNone/>
              <a:defRPr b="1">
                <a:latin typeface="Poppins"/>
                <a:ea typeface="Poppins"/>
                <a:cs typeface="Poppins"/>
                <a:sym typeface="Poppins"/>
              </a:defRPr>
            </a:lvl2pPr>
            <a:lvl3pPr lvl="2" algn="l" rtl="0">
              <a:spcBef>
                <a:spcPts val="0"/>
              </a:spcBef>
              <a:spcAft>
                <a:spcPts val="0"/>
              </a:spcAft>
              <a:buSzPts val="2400"/>
              <a:buFont typeface="Poppins"/>
              <a:buNone/>
              <a:defRPr b="1">
                <a:latin typeface="Poppins"/>
                <a:ea typeface="Poppins"/>
                <a:cs typeface="Poppins"/>
                <a:sym typeface="Poppins"/>
              </a:defRPr>
            </a:lvl3pPr>
            <a:lvl4pPr lvl="3" algn="l" rtl="0">
              <a:spcBef>
                <a:spcPts val="0"/>
              </a:spcBef>
              <a:spcAft>
                <a:spcPts val="0"/>
              </a:spcAft>
              <a:buSzPts val="2400"/>
              <a:buFont typeface="Poppins"/>
              <a:buNone/>
              <a:defRPr b="1">
                <a:latin typeface="Poppins"/>
                <a:ea typeface="Poppins"/>
                <a:cs typeface="Poppins"/>
                <a:sym typeface="Poppins"/>
              </a:defRPr>
            </a:lvl4pPr>
            <a:lvl5pPr lvl="4" algn="l" rtl="0">
              <a:spcBef>
                <a:spcPts val="0"/>
              </a:spcBef>
              <a:spcAft>
                <a:spcPts val="0"/>
              </a:spcAft>
              <a:buSzPts val="2400"/>
              <a:buFont typeface="Poppins"/>
              <a:buNone/>
              <a:defRPr b="1">
                <a:latin typeface="Poppins"/>
                <a:ea typeface="Poppins"/>
                <a:cs typeface="Poppins"/>
                <a:sym typeface="Poppins"/>
              </a:defRPr>
            </a:lvl5pPr>
            <a:lvl6pPr lvl="5" algn="l" rtl="0">
              <a:spcBef>
                <a:spcPts val="0"/>
              </a:spcBef>
              <a:spcAft>
                <a:spcPts val="0"/>
              </a:spcAft>
              <a:buSzPts val="2400"/>
              <a:buFont typeface="Poppins"/>
              <a:buNone/>
              <a:defRPr b="1">
                <a:latin typeface="Poppins"/>
                <a:ea typeface="Poppins"/>
                <a:cs typeface="Poppins"/>
                <a:sym typeface="Poppins"/>
              </a:defRPr>
            </a:lvl6pPr>
            <a:lvl7pPr lvl="6" algn="l" rtl="0">
              <a:spcBef>
                <a:spcPts val="0"/>
              </a:spcBef>
              <a:spcAft>
                <a:spcPts val="0"/>
              </a:spcAft>
              <a:buSzPts val="2400"/>
              <a:buFont typeface="Poppins"/>
              <a:buNone/>
              <a:defRPr b="1">
                <a:latin typeface="Poppins"/>
                <a:ea typeface="Poppins"/>
                <a:cs typeface="Poppins"/>
                <a:sym typeface="Poppins"/>
              </a:defRPr>
            </a:lvl7pPr>
            <a:lvl8pPr lvl="7" algn="l" rtl="0">
              <a:spcBef>
                <a:spcPts val="0"/>
              </a:spcBef>
              <a:spcAft>
                <a:spcPts val="0"/>
              </a:spcAft>
              <a:buSzPts val="2400"/>
              <a:buFont typeface="Poppins"/>
              <a:buNone/>
              <a:defRPr b="1">
                <a:latin typeface="Poppins"/>
                <a:ea typeface="Poppins"/>
                <a:cs typeface="Poppins"/>
                <a:sym typeface="Poppins"/>
              </a:defRPr>
            </a:lvl8pPr>
            <a:lvl9pPr lvl="8" algn="l" rtl="0">
              <a:spcBef>
                <a:spcPts val="0"/>
              </a:spcBef>
              <a:spcAft>
                <a:spcPts val="0"/>
              </a:spcAft>
              <a:buSzPts val="2400"/>
              <a:buFont typeface="Poppins"/>
              <a:buNone/>
              <a:defRPr b="1">
                <a:latin typeface="Poppins"/>
                <a:ea typeface="Poppins"/>
                <a:cs typeface="Poppins"/>
                <a:sym typeface="Poppins"/>
              </a:defRPr>
            </a:lvl9pPr>
          </a:lstStyle>
          <a:p>
            <a:endParaRPr/>
          </a:p>
        </p:txBody>
      </p:sp>
      <p:pic>
        <p:nvPicPr>
          <p:cNvPr id="341" name="Google Shape;341;p36" descr="pasted-image.pdf"/>
          <p:cNvPicPr preferRelativeResize="0"/>
          <p:nvPr/>
        </p:nvPicPr>
        <p:blipFill rotWithShape="1">
          <a:blip r:embed="rId2">
            <a:alphaModFix/>
          </a:blip>
          <a:srcRect/>
          <a:stretch/>
        </p:blipFill>
        <p:spPr>
          <a:xfrm>
            <a:off x="8275084" y="424095"/>
            <a:ext cx="476681" cy="333737"/>
          </a:xfrm>
          <a:prstGeom prst="rect">
            <a:avLst/>
          </a:prstGeom>
          <a:noFill/>
          <a:ln>
            <a:noFill/>
          </a:ln>
        </p:spPr>
      </p:pic>
      <p:sp>
        <p:nvSpPr>
          <p:cNvPr id="342" name="Google Shape;342;p36"/>
          <p:cNvSpPr txBox="1">
            <a:spLocks noGrp="1"/>
          </p:cNvSpPr>
          <p:nvPr>
            <p:ph type="subTitle" idx="2"/>
          </p:nvPr>
        </p:nvSpPr>
        <p:spPr>
          <a:xfrm>
            <a:off x="432169" y="4834781"/>
            <a:ext cx="54507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343" name="Google Shape;343;p36"/>
          <p:cNvSpPr/>
          <p:nvPr/>
        </p:nvSpPr>
        <p:spPr>
          <a:xfrm>
            <a:off x="5428036" y="1478400"/>
            <a:ext cx="3305400" cy="3303600"/>
          </a:xfrm>
          <a:prstGeom prst="ellipse">
            <a:avLst/>
          </a:prstGeom>
          <a:solidFill>
            <a:srgbClr val="ACF3E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sp>
        <p:nvSpPr>
          <p:cNvPr id="344" name="Google Shape;344;p36"/>
          <p:cNvSpPr/>
          <p:nvPr/>
        </p:nvSpPr>
        <p:spPr>
          <a:xfrm>
            <a:off x="5342157" y="4562775"/>
            <a:ext cx="3510300" cy="5808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45" name="Google Shape;345;p36"/>
          <p:cNvPicPr preferRelativeResize="0"/>
          <p:nvPr/>
        </p:nvPicPr>
        <p:blipFill>
          <a:blip r:embed="rId3">
            <a:alphaModFix/>
          </a:blip>
          <a:stretch>
            <a:fillRect/>
          </a:stretch>
        </p:blipFill>
        <p:spPr>
          <a:xfrm>
            <a:off x="377555" y="3348525"/>
            <a:ext cx="3331208" cy="1318181"/>
          </a:xfrm>
          <a:prstGeom prst="rect">
            <a:avLst/>
          </a:prstGeom>
          <a:noFill/>
          <a:ln>
            <a:noFill/>
          </a:ln>
        </p:spPr>
      </p:pic>
      <p:sp>
        <p:nvSpPr>
          <p:cNvPr id="346" name="Google Shape;346;p36" title="alt=&quot;&quot;"/>
          <p:cNvSpPr/>
          <p:nvPr/>
        </p:nvSpPr>
        <p:spPr>
          <a:xfrm>
            <a:off x="2715271" y="3393525"/>
            <a:ext cx="923700" cy="192300"/>
          </a:xfrm>
          <a:prstGeom prst="roundRect">
            <a:avLst>
              <a:gd name="adj" fmla="val 50000"/>
            </a:avLst>
          </a:prstGeom>
          <a:solidFill>
            <a:srgbClr val="6BE7D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47" name="Google Shape;347;p36"/>
          <p:cNvPicPr preferRelativeResize="0"/>
          <p:nvPr/>
        </p:nvPicPr>
        <p:blipFill>
          <a:blip r:embed="rId4">
            <a:alphaModFix/>
          </a:blip>
          <a:stretch>
            <a:fillRect/>
          </a:stretch>
        </p:blipFill>
        <p:spPr>
          <a:xfrm>
            <a:off x="5292516" y="282281"/>
            <a:ext cx="2800906" cy="609541"/>
          </a:xfrm>
          <a:prstGeom prst="rect">
            <a:avLst/>
          </a:prstGeom>
          <a:noFill/>
          <a:ln>
            <a:noFill/>
          </a:ln>
          <a:effectLst>
            <a:outerShdw blurRad="200025" dist="19050" dir="5400000" algn="bl" rotWithShape="0">
              <a:srgbClr val="000000">
                <a:alpha val="10000"/>
              </a:srgbClr>
            </a:outerShdw>
          </a:effectLst>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MPL - Product - 2Service - B">
  <p:cSld name="Basic_4_1_1_1_1_1_1_1_1_1_1_3_1_1_1_1_1_1_1_1_1_1_1_1_1_1_1_1_1_1_1_1_1_1">
    <p:bg>
      <p:bgPr>
        <a:solidFill>
          <a:schemeClr val="lt1"/>
        </a:solidFill>
        <a:effectLst/>
      </p:bgPr>
    </p:bg>
    <p:spTree>
      <p:nvGrpSpPr>
        <p:cNvPr id="1" name="Shape 348"/>
        <p:cNvGrpSpPr/>
        <p:nvPr/>
      </p:nvGrpSpPr>
      <p:grpSpPr>
        <a:xfrm>
          <a:off x="0" y="0"/>
          <a:ext cx="0" cy="0"/>
          <a:chOff x="0" y="0"/>
          <a:chExt cx="0" cy="0"/>
        </a:xfrm>
      </p:grpSpPr>
      <p:sp>
        <p:nvSpPr>
          <p:cNvPr id="349" name="Google Shape;349;p37"/>
          <p:cNvSpPr txBox="1">
            <a:spLocks noGrp="1"/>
          </p:cNvSpPr>
          <p:nvPr>
            <p:ph type="subTitle" idx="1"/>
          </p:nvPr>
        </p:nvSpPr>
        <p:spPr>
          <a:xfrm>
            <a:off x="432169" y="836676"/>
            <a:ext cx="77997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350" name="Google Shape;350;p37"/>
          <p:cNvSpPr txBox="1">
            <a:spLocks noGrp="1"/>
          </p:cNvSpPr>
          <p:nvPr>
            <p:ph type="title"/>
          </p:nvPr>
        </p:nvSpPr>
        <p:spPr>
          <a:xfrm>
            <a:off x="432167" y="49650"/>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Poppins SemiBold"/>
              <a:buNone/>
              <a:defRPr sz="2400">
                <a:solidFill>
                  <a:schemeClr val="accent1"/>
                </a:solidFill>
              </a:defRPr>
            </a:lvl1pPr>
            <a:lvl2pPr lvl="1" algn="l" rtl="0">
              <a:spcBef>
                <a:spcPts val="0"/>
              </a:spcBef>
              <a:spcAft>
                <a:spcPts val="0"/>
              </a:spcAft>
              <a:buSzPts val="2400"/>
              <a:buFont typeface="Poppins"/>
              <a:buNone/>
              <a:defRPr b="1">
                <a:latin typeface="Poppins"/>
                <a:ea typeface="Poppins"/>
                <a:cs typeface="Poppins"/>
                <a:sym typeface="Poppins"/>
              </a:defRPr>
            </a:lvl2pPr>
            <a:lvl3pPr lvl="2" algn="l" rtl="0">
              <a:spcBef>
                <a:spcPts val="0"/>
              </a:spcBef>
              <a:spcAft>
                <a:spcPts val="0"/>
              </a:spcAft>
              <a:buSzPts val="2400"/>
              <a:buFont typeface="Poppins"/>
              <a:buNone/>
              <a:defRPr b="1">
                <a:latin typeface="Poppins"/>
                <a:ea typeface="Poppins"/>
                <a:cs typeface="Poppins"/>
                <a:sym typeface="Poppins"/>
              </a:defRPr>
            </a:lvl3pPr>
            <a:lvl4pPr lvl="3" algn="l" rtl="0">
              <a:spcBef>
                <a:spcPts val="0"/>
              </a:spcBef>
              <a:spcAft>
                <a:spcPts val="0"/>
              </a:spcAft>
              <a:buSzPts val="2400"/>
              <a:buFont typeface="Poppins"/>
              <a:buNone/>
              <a:defRPr b="1">
                <a:latin typeface="Poppins"/>
                <a:ea typeface="Poppins"/>
                <a:cs typeface="Poppins"/>
                <a:sym typeface="Poppins"/>
              </a:defRPr>
            </a:lvl4pPr>
            <a:lvl5pPr lvl="4" algn="l" rtl="0">
              <a:spcBef>
                <a:spcPts val="0"/>
              </a:spcBef>
              <a:spcAft>
                <a:spcPts val="0"/>
              </a:spcAft>
              <a:buSzPts val="2400"/>
              <a:buFont typeface="Poppins"/>
              <a:buNone/>
              <a:defRPr b="1">
                <a:latin typeface="Poppins"/>
                <a:ea typeface="Poppins"/>
                <a:cs typeface="Poppins"/>
                <a:sym typeface="Poppins"/>
              </a:defRPr>
            </a:lvl5pPr>
            <a:lvl6pPr lvl="5" algn="l" rtl="0">
              <a:spcBef>
                <a:spcPts val="0"/>
              </a:spcBef>
              <a:spcAft>
                <a:spcPts val="0"/>
              </a:spcAft>
              <a:buSzPts val="2400"/>
              <a:buFont typeface="Poppins"/>
              <a:buNone/>
              <a:defRPr b="1">
                <a:latin typeface="Poppins"/>
                <a:ea typeface="Poppins"/>
                <a:cs typeface="Poppins"/>
                <a:sym typeface="Poppins"/>
              </a:defRPr>
            </a:lvl6pPr>
            <a:lvl7pPr lvl="6" algn="l" rtl="0">
              <a:spcBef>
                <a:spcPts val="0"/>
              </a:spcBef>
              <a:spcAft>
                <a:spcPts val="0"/>
              </a:spcAft>
              <a:buSzPts val="2400"/>
              <a:buFont typeface="Poppins"/>
              <a:buNone/>
              <a:defRPr b="1">
                <a:latin typeface="Poppins"/>
                <a:ea typeface="Poppins"/>
                <a:cs typeface="Poppins"/>
                <a:sym typeface="Poppins"/>
              </a:defRPr>
            </a:lvl7pPr>
            <a:lvl8pPr lvl="7" algn="l" rtl="0">
              <a:spcBef>
                <a:spcPts val="0"/>
              </a:spcBef>
              <a:spcAft>
                <a:spcPts val="0"/>
              </a:spcAft>
              <a:buSzPts val="2400"/>
              <a:buFont typeface="Poppins"/>
              <a:buNone/>
              <a:defRPr b="1">
                <a:latin typeface="Poppins"/>
                <a:ea typeface="Poppins"/>
                <a:cs typeface="Poppins"/>
                <a:sym typeface="Poppins"/>
              </a:defRPr>
            </a:lvl8pPr>
            <a:lvl9pPr lvl="8" algn="l" rtl="0">
              <a:spcBef>
                <a:spcPts val="0"/>
              </a:spcBef>
              <a:spcAft>
                <a:spcPts val="0"/>
              </a:spcAft>
              <a:buSzPts val="2400"/>
              <a:buFont typeface="Poppins"/>
              <a:buNone/>
              <a:defRPr b="1">
                <a:latin typeface="Poppins"/>
                <a:ea typeface="Poppins"/>
                <a:cs typeface="Poppins"/>
                <a:sym typeface="Poppins"/>
              </a:defRPr>
            </a:lvl9pPr>
          </a:lstStyle>
          <a:p>
            <a:endParaRPr/>
          </a:p>
        </p:txBody>
      </p:sp>
      <p:pic>
        <p:nvPicPr>
          <p:cNvPr id="351" name="Google Shape;351;p37" descr="pasted-image.pdf"/>
          <p:cNvPicPr preferRelativeResize="0"/>
          <p:nvPr/>
        </p:nvPicPr>
        <p:blipFill rotWithShape="1">
          <a:blip r:embed="rId2">
            <a:alphaModFix/>
          </a:blip>
          <a:srcRect/>
          <a:stretch/>
        </p:blipFill>
        <p:spPr>
          <a:xfrm>
            <a:off x="8275084" y="424095"/>
            <a:ext cx="476681" cy="333737"/>
          </a:xfrm>
          <a:prstGeom prst="rect">
            <a:avLst/>
          </a:prstGeom>
          <a:noFill/>
          <a:ln>
            <a:noFill/>
          </a:ln>
        </p:spPr>
      </p:pic>
      <p:sp>
        <p:nvSpPr>
          <p:cNvPr id="352" name="Google Shape;352;p37"/>
          <p:cNvSpPr txBox="1">
            <a:spLocks noGrp="1"/>
          </p:cNvSpPr>
          <p:nvPr>
            <p:ph type="subTitle" idx="2"/>
          </p:nvPr>
        </p:nvSpPr>
        <p:spPr>
          <a:xfrm>
            <a:off x="432169" y="4834781"/>
            <a:ext cx="54507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353" name="Google Shape;353;p37"/>
          <p:cNvSpPr/>
          <p:nvPr/>
        </p:nvSpPr>
        <p:spPr>
          <a:xfrm>
            <a:off x="5428036" y="1478400"/>
            <a:ext cx="3305400" cy="3303600"/>
          </a:xfrm>
          <a:prstGeom prst="ellipse">
            <a:avLst/>
          </a:prstGeom>
          <a:solidFill>
            <a:srgbClr val="FDDDE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pic>
        <p:nvPicPr>
          <p:cNvPr id="354" name="Google Shape;354;p37"/>
          <p:cNvPicPr preferRelativeResize="0"/>
          <p:nvPr/>
        </p:nvPicPr>
        <p:blipFill>
          <a:blip r:embed="rId3">
            <a:alphaModFix/>
          </a:blip>
          <a:stretch>
            <a:fillRect/>
          </a:stretch>
        </p:blipFill>
        <p:spPr>
          <a:xfrm>
            <a:off x="377555" y="3338615"/>
            <a:ext cx="3331205" cy="1199250"/>
          </a:xfrm>
          <a:prstGeom prst="rect">
            <a:avLst/>
          </a:prstGeom>
          <a:noFill/>
          <a:ln>
            <a:noFill/>
          </a:ln>
        </p:spPr>
      </p:pic>
      <p:pic>
        <p:nvPicPr>
          <p:cNvPr id="355" name="Google Shape;355;p37"/>
          <p:cNvPicPr preferRelativeResize="0"/>
          <p:nvPr/>
        </p:nvPicPr>
        <p:blipFill>
          <a:blip r:embed="rId4">
            <a:alphaModFix/>
          </a:blip>
          <a:stretch>
            <a:fillRect/>
          </a:stretch>
        </p:blipFill>
        <p:spPr>
          <a:xfrm>
            <a:off x="5292516" y="282281"/>
            <a:ext cx="2800906" cy="609541"/>
          </a:xfrm>
          <a:prstGeom prst="rect">
            <a:avLst/>
          </a:prstGeom>
          <a:noFill/>
          <a:ln>
            <a:noFill/>
          </a:ln>
          <a:effectLst>
            <a:outerShdw blurRad="200025" dist="19050" dir="5400000" algn="bl" rotWithShape="0">
              <a:srgbClr val="000000">
                <a:alpha val="10000"/>
              </a:srgbClr>
            </a:outerShdw>
          </a:effectLst>
        </p:spPr>
      </p:pic>
      <p:sp>
        <p:nvSpPr>
          <p:cNvPr id="356" name="Google Shape;356;p37" title="alt=&quot;&quot;"/>
          <p:cNvSpPr/>
          <p:nvPr/>
        </p:nvSpPr>
        <p:spPr>
          <a:xfrm>
            <a:off x="2715257" y="3394710"/>
            <a:ext cx="923700" cy="192300"/>
          </a:xfrm>
          <a:prstGeom prst="roundRect">
            <a:avLst>
              <a:gd name="adj" fmla="val 50000"/>
            </a:avLst>
          </a:prstGeom>
          <a:solidFill>
            <a:srgbClr val="FF538A">
              <a:alpha val="5438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MPL - Product - 3Marketing - A">
  <p:cSld name="Basic_4_1_1_1_1_1_1_1_1_1_1_3_1_1_1_1_1_1_1_1_1_1_1_1_1_1_1_1_1_1_1_1_1_1_1">
    <p:bg>
      <p:bgPr>
        <a:solidFill>
          <a:schemeClr val="lt1"/>
        </a:solidFill>
        <a:effectLst/>
      </p:bgPr>
    </p:bg>
    <p:spTree>
      <p:nvGrpSpPr>
        <p:cNvPr id="1" name="Shape 357"/>
        <p:cNvGrpSpPr/>
        <p:nvPr/>
      </p:nvGrpSpPr>
      <p:grpSpPr>
        <a:xfrm>
          <a:off x="0" y="0"/>
          <a:ext cx="0" cy="0"/>
          <a:chOff x="0" y="0"/>
          <a:chExt cx="0" cy="0"/>
        </a:xfrm>
      </p:grpSpPr>
      <p:sp>
        <p:nvSpPr>
          <p:cNvPr id="358" name="Google Shape;358;p38"/>
          <p:cNvSpPr txBox="1">
            <a:spLocks noGrp="1"/>
          </p:cNvSpPr>
          <p:nvPr>
            <p:ph type="subTitle" idx="1"/>
          </p:nvPr>
        </p:nvSpPr>
        <p:spPr>
          <a:xfrm>
            <a:off x="432169" y="836676"/>
            <a:ext cx="77997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359" name="Google Shape;359;p38"/>
          <p:cNvSpPr txBox="1">
            <a:spLocks noGrp="1"/>
          </p:cNvSpPr>
          <p:nvPr>
            <p:ph type="title"/>
          </p:nvPr>
        </p:nvSpPr>
        <p:spPr>
          <a:xfrm>
            <a:off x="432167" y="49650"/>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Poppins SemiBold"/>
              <a:buNone/>
              <a:defRPr sz="2400">
                <a:solidFill>
                  <a:schemeClr val="accent1"/>
                </a:solidFill>
              </a:defRPr>
            </a:lvl1pPr>
            <a:lvl2pPr lvl="1" algn="l" rtl="0">
              <a:spcBef>
                <a:spcPts val="0"/>
              </a:spcBef>
              <a:spcAft>
                <a:spcPts val="0"/>
              </a:spcAft>
              <a:buSzPts val="2400"/>
              <a:buFont typeface="Poppins"/>
              <a:buNone/>
              <a:defRPr b="1">
                <a:latin typeface="Poppins"/>
                <a:ea typeface="Poppins"/>
                <a:cs typeface="Poppins"/>
                <a:sym typeface="Poppins"/>
              </a:defRPr>
            </a:lvl2pPr>
            <a:lvl3pPr lvl="2" algn="l" rtl="0">
              <a:spcBef>
                <a:spcPts val="0"/>
              </a:spcBef>
              <a:spcAft>
                <a:spcPts val="0"/>
              </a:spcAft>
              <a:buSzPts val="2400"/>
              <a:buFont typeface="Poppins"/>
              <a:buNone/>
              <a:defRPr b="1">
                <a:latin typeface="Poppins"/>
                <a:ea typeface="Poppins"/>
                <a:cs typeface="Poppins"/>
                <a:sym typeface="Poppins"/>
              </a:defRPr>
            </a:lvl3pPr>
            <a:lvl4pPr lvl="3" algn="l" rtl="0">
              <a:spcBef>
                <a:spcPts val="0"/>
              </a:spcBef>
              <a:spcAft>
                <a:spcPts val="0"/>
              </a:spcAft>
              <a:buSzPts val="2400"/>
              <a:buFont typeface="Poppins"/>
              <a:buNone/>
              <a:defRPr b="1">
                <a:latin typeface="Poppins"/>
                <a:ea typeface="Poppins"/>
                <a:cs typeface="Poppins"/>
                <a:sym typeface="Poppins"/>
              </a:defRPr>
            </a:lvl4pPr>
            <a:lvl5pPr lvl="4" algn="l" rtl="0">
              <a:spcBef>
                <a:spcPts val="0"/>
              </a:spcBef>
              <a:spcAft>
                <a:spcPts val="0"/>
              </a:spcAft>
              <a:buSzPts val="2400"/>
              <a:buFont typeface="Poppins"/>
              <a:buNone/>
              <a:defRPr b="1">
                <a:latin typeface="Poppins"/>
                <a:ea typeface="Poppins"/>
                <a:cs typeface="Poppins"/>
                <a:sym typeface="Poppins"/>
              </a:defRPr>
            </a:lvl5pPr>
            <a:lvl6pPr lvl="5" algn="l" rtl="0">
              <a:spcBef>
                <a:spcPts val="0"/>
              </a:spcBef>
              <a:spcAft>
                <a:spcPts val="0"/>
              </a:spcAft>
              <a:buSzPts val="2400"/>
              <a:buFont typeface="Poppins"/>
              <a:buNone/>
              <a:defRPr b="1">
                <a:latin typeface="Poppins"/>
                <a:ea typeface="Poppins"/>
                <a:cs typeface="Poppins"/>
                <a:sym typeface="Poppins"/>
              </a:defRPr>
            </a:lvl6pPr>
            <a:lvl7pPr lvl="6" algn="l" rtl="0">
              <a:spcBef>
                <a:spcPts val="0"/>
              </a:spcBef>
              <a:spcAft>
                <a:spcPts val="0"/>
              </a:spcAft>
              <a:buSzPts val="2400"/>
              <a:buFont typeface="Poppins"/>
              <a:buNone/>
              <a:defRPr b="1">
                <a:latin typeface="Poppins"/>
                <a:ea typeface="Poppins"/>
                <a:cs typeface="Poppins"/>
                <a:sym typeface="Poppins"/>
              </a:defRPr>
            </a:lvl7pPr>
            <a:lvl8pPr lvl="7" algn="l" rtl="0">
              <a:spcBef>
                <a:spcPts val="0"/>
              </a:spcBef>
              <a:spcAft>
                <a:spcPts val="0"/>
              </a:spcAft>
              <a:buSzPts val="2400"/>
              <a:buFont typeface="Poppins"/>
              <a:buNone/>
              <a:defRPr b="1">
                <a:latin typeface="Poppins"/>
                <a:ea typeface="Poppins"/>
                <a:cs typeface="Poppins"/>
                <a:sym typeface="Poppins"/>
              </a:defRPr>
            </a:lvl8pPr>
            <a:lvl9pPr lvl="8" algn="l" rtl="0">
              <a:spcBef>
                <a:spcPts val="0"/>
              </a:spcBef>
              <a:spcAft>
                <a:spcPts val="0"/>
              </a:spcAft>
              <a:buSzPts val="2400"/>
              <a:buFont typeface="Poppins"/>
              <a:buNone/>
              <a:defRPr b="1">
                <a:latin typeface="Poppins"/>
                <a:ea typeface="Poppins"/>
                <a:cs typeface="Poppins"/>
                <a:sym typeface="Poppins"/>
              </a:defRPr>
            </a:lvl9pPr>
          </a:lstStyle>
          <a:p>
            <a:endParaRPr/>
          </a:p>
        </p:txBody>
      </p:sp>
      <p:pic>
        <p:nvPicPr>
          <p:cNvPr id="360" name="Google Shape;360;p38" descr="pasted-image.pdf"/>
          <p:cNvPicPr preferRelativeResize="0"/>
          <p:nvPr/>
        </p:nvPicPr>
        <p:blipFill rotWithShape="1">
          <a:blip r:embed="rId2">
            <a:alphaModFix/>
          </a:blip>
          <a:srcRect/>
          <a:stretch/>
        </p:blipFill>
        <p:spPr>
          <a:xfrm>
            <a:off x="8275084" y="424095"/>
            <a:ext cx="476681" cy="333737"/>
          </a:xfrm>
          <a:prstGeom prst="rect">
            <a:avLst/>
          </a:prstGeom>
          <a:noFill/>
          <a:ln>
            <a:noFill/>
          </a:ln>
        </p:spPr>
      </p:pic>
      <p:sp>
        <p:nvSpPr>
          <p:cNvPr id="361" name="Google Shape;361;p38"/>
          <p:cNvSpPr txBox="1">
            <a:spLocks noGrp="1"/>
          </p:cNvSpPr>
          <p:nvPr>
            <p:ph type="subTitle" idx="2"/>
          </p:nvPr>
        </p:nvSpPr>
        <p:spPr>
          <a:xfrm>
            <a:off x="432169" y="4834781"/>
            <a:ext cx="54507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362" name="Google Shape;362;p38"/>
          <p:cNvSpPr/>
          <p:nvPr/>
        </p:nvSpPr>
        <p:spPr>
          <a:xfrm>
            <a:off x="5342157" y="4562775"/>
            <a:ext cx="3510300" cy="5808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3" name="Google Shape;363;p38"/>
          <p:cNvSpPr/>
          <p:nvPr/>
        </p:nvSpPr>
        <p:spPr>
          <a:xfrm rot="5400000" flipH="1">
            <a:off x="7246913" y="1280816"/>
            <a:ext cx="2371080" cy="14232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FEDFD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pic>
        <p:nvPicPr>
          <p:cNvPr id="364" name="Google Shape;364;p38"/>
          <p:cNvPicPr preferRelativeResize="0"/>
          <p:nvPr/>
        </p:nvPicPr>
        <p:blipFill>
          <a:blip r:embed="rId3">
            <a:alphaModFix/>
          </a:blip>
          <a:stretch>
            <a:fillRect/>
          </a:stretch>
        </p:blipFill>
        <p:spPr>
          <a:xfrm>
            <a:off x="5292516" y="282281"/>
            <a:ext cx="2800906" cy="609541"/>
          </a:xfrm>
          <a:prstGeom prst="rect">
            <a:avLst/>
          </a:prstGeom>
          <a:noFill/>
          <a:ln>
            <a:noFill/>
          </a:ln>
          <a:effectLst>
            <a:outerShdw blurRad="200025" dist="19050" dir="5400000" algn="bl" rotWithShape="0">
              <a:srgbClr val="000000">
                <a:alpha val="10000"/>
              </a:srgbClr>
            </a:outerShdw>
          </a:effectLst>
        </p:spPr>
      </p:pic>
      <p:sp>
        <p:nvSpPr>
          <p:cNvPr id="365" name="Google Shape;365;p38" title="alt=&quot;&quot;"/>
          <p:cNvSpPr/>
          <p:nvPr/>
        </p:nvSpPr>
        <p:spPr>
          <a:xfrm>
            <a:off x="377555" y="3349850"/>
            <a:ext cx="3308400" cy="272400"/>
          </a:xfrm>
          <a:prstGeom prst="roundRect">
            <a:avLst>
              <a:gd name="adj" fmla="val 50000"/>
            </a:avLst>
          </a:prstGeom>
          <a:solidFill>
            <a:srgbClr val="FFF1EA"/>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66" name="Google Shape;366;p38" title="alt=&quot;&quot;"/>
          <p:cNvSpPr/>
          <p:nvPr/>
        </p:nvSpPr>
        <p:spPr>
          <a:xfrm>
            <a:off x="2715257" y="3389899"/>
            <a:ext cx="923700" cy="192300"/>
          </a:xfrm>
          <a:prstGeom prst="roundRect">
            <a:avLst>
              <a:gd name="adj" fmla="val 50000"/>
            </a:avLst>
          </a:prstGeom>
          <a:solidFill>
            <a:srgbClr val="FEDFD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367" name="Google Shape;367;p38" title="alt=&quot;&quot;"/>
          <p:cNvCxnSpPr/>
          <p:nvPr/>
        </p:nvCxnSpPr>
        <p:spPr>
          <a:xfrm>
            <a:off x="433500" y="2832354"/>
            <a:ext cx="3307200" cy="0"/>
          </a:xfrm>
          <a:prstGeom prst="straightConnector1">
            <a:avLst/>
          </a:prstGeom>
          <a:noFill/>
          <a:ln w="9525" cap="flat" cmpd="sng">
            <a:solidFill>
              <a:srgbClr val="DD7A01"/>
            </a:solidFill>
            <a:prstDash val="solid"/>
            <a:round/>
            <a:headEnd type="none" w="med" len="med"/>
            <a:tailEnd type="none" w="med" len="med"/>
          </a:ln>
        </p:spPr>
      </p:cxnSp>
      <p:sp>
        <p:nvSpPr>
          <p:cNvPr id="368" name="Google Shape;368;p38" title="alt=&quot;&quot;"/>
          <p:cNvSpPr/>
          <p:nvPr/>
        </p:nvSpPr>
        <p:spPr>
          <a:xfrm>
            <a:off x="377555" y="3697437"/>
            <a:ext cx="3308400" cy="272400"/>
          </a:xfrm>
          <a:prstGeom prst="roundRect">
            <a:avLst>
              <a:gd name="adj" fmla="val 50000"/>
            </a:avLst>
          </a:prstGeom>
          <a:solidFill>
            <a:srgbClr val="FFF1EA"/>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69" name="Google Shape;369;p38" title="alt=&quot;&quot;"/>
          <p:cNvSpPr/>
          <p:nvPr/>
        </p:nvSpPr>
        <p:spPr>
          <a:xfrm>
            <a:off x="2715257" y="3737487"/>
            <a:ext cx="923700" cy="192300"/>
          </a:xfrm>
          <a:prstGeom prst="roundRect">
            <a:avLst>
              <a:gd name="adj" fmla="val 50000"/>
            </a:avLst>
          </a:prstGeom>
          <a:solidFill>
            <a:srgbClr val="FEDFD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0" name="Google Shape;370;p38" title="alt=&quot;&quot;"/>
          <p:cNvSpPr/>
          <p:nvPr/>
        </p:nvSpPr>
        <p:spPr>
          <a:xfrm>
            <a:off x="377555" y="4045025"/>
            <a:ext cx="3308400" cy="272400"/>
          </a:xfrm>
          <a:prstGeom prst="roundRect">
            <a:avLst>
              <a:gd name="adj" fmla="val 50000"/>
            </a:avLst>
          </a:prstGeom>
          <a:solidFill>
            <a:srgbClr val="FFF1EA"/>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71" name="Google Shape;371;p38" title="alt=&quot;&quot;"/>
          <p:cNvSpPr/>
          <p:nvPr/>
        </p:nvSpPr>
        <p:spPr>
          <a:xfrm>
            <a:off x="2715257" y="4085074"/>
            <a:ext cx="923700" cy="192300"/>
          </a:xfrm>
          <a:prstGeom prst="roundRect">
            <a:avLst>
              <a:gd name="adj" fmla="val 50000"/>
            </a:avLst>
          </a:prstGeom>
          <a:solidFill>
            <a:srgbClr val="FEDFD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MPL - Product - 4Commerce - B">
  <p:cSld name="Basic_4_1_1_1_1_1_1_1_1_1_1_3_1_1_1_1_1_1_1_1_1_1_1_1_1_1_1_1_1_1_1_1_1_1_1_1_1_1">
    <p:bg>
      <p:bgPr>
        <a:solidFill>
          <a:schemeClr val="lt1"/>
        </a:solidFill>
        <a:effectLst/>
      </p:bgPr>
    </p:bg>
    <p:spTree>
      <p:nvGrpSpPr>
        <p:cNvPr id="1" name="Shape 372"/>
        <p:cNvGrpSpPr/>
        <p:nvPr/>
      </p:nvGrpSpPr>
      <p:grpSpPr>
        <a:xfrm>
          <a:off x="0" y="0"/>
          <a:ext cx="0" cy="0"/>
          <a:chOff x="0" y="0"/>
          <a:chExt cx="0" cy="0"/>
        </a:xfrm>
      </p:grpSpPr>
      <p:sp>
        <p:nvSpPr>
          <p:cNvPr id="373" name="Google Shape;373;p39"/>
          <p:cNvSpPr txBox="1">
            <a:spLocks noGrp="1"/>
          </p:cNvSpPr>
          <p:nvPr>
            <p:ph type="subTitle" idx="1"/>
          </p:nvPr>
        </p:nvSpPr>
        <p:spPr>
          <a:xfrm>
            <a:off x="432169" y="836676"/>
            <a:ext cx="7799700" cy="4731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374" name="Google Shape;374;p39"/>
          <p:cNvSpPr txBox="1">
            <a:spLocks noGrp="1"/>
          </p:cNvSpPr>
          <p:nvPr>
            <p:ph type="title"/>
          </p:nvPr>
        </p:nvSpPr>
        <p:spPr>
          <a:xfrm>
            <a:off x="432167" y="49650"/>
            <a:ext cx="78000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Font typeface="Poppins SemiBold"/>
              <a:buNone/>
              <a:defRPr sz="2400">
                <a:solidFill>
                  <a:schemeClr val="accent1"/>
                </a:solidFill>
              </a:defRPr>
            </a:lvl1pPr>
            <a:lvl2pPr lvl="1" algn="l" rtl="0">
              <a:spcBef>
                <a:spcPts val="0"/>
              </a:spcBef>
              <a:spcAft>
                <a:spcPts val="0"/>
              </a:spcAft>
              <a:buSzPts val="2400"/>
              <a:buFont typeface="Poppins"/>
              <a:buNone/>
              <a:defRPr b="1">
                <a:latin typeface="Poppins"/>
                <a:ea typeface="Poppins"/>
                <a:cs typeface="Poppins"/>
                <a:sym typeface="Poppins"/>
              </a:defRPr>
            </a:lvl2pPr>
            <a:lvl3pPr lvl="2" algn="l" rtl="0">
              <a:spcBef>
                <a:spcPts val="0"/>
              </a:spcBef>
              <a:spcAft>
                <a:spcPts val="0"/>
              </a:spcAft>
              <a:buSzPts val="2400"/>
              <a:buFont typeface="Poppins"/>
              <a:buNone/>
              <a:defRPr b="1">
                <a:latin typeface="Poppins"/>
                <a:ea typeface="Poppins"/>
                <a:cs typeface="Poppins"/>
                <a:sym typeface="Poppins"/>
              </a:defRPr>
            </a:lvl3pPr>
            <a:lvl4pPr lvl="3" algn="l" rtl="0">
              <a:spcBef>
                <a:spcPts val="0"/>
              </a:spcBef>
              <a:spcAft>
                <a:spcPts val="0"/>
              </a:spcAft>
              <a:buSzPts val="2400"/>
              <a:buFont typeface="Poppins"/>
              <a:buNone/>
              <a:defRPr b="1">
                <a:latin typeface="Poppins"/>
                <a:ea typeface="Poppins"/>
                <a:cs typeface="Poppins"/>
                <a:sym typeface="Poppins"/>
              </a:defRPr>
            </a:lvl4pPr>
            <a:lvl5pPr lvl="4" algn="l" rtl="0">
              <a:spcBef>
                <a:spcPts val="0"/>
              </a:spcBef>
              <a:spcAft>
                <a:spcPts val="0"/>
              </a:spcAft>
              <a:buSzPts val="2400"/>
              <a:buFont typeface="Poppins"/>
              <a:buNone/>
              <a:defRPr b="1">
                <a:latin typeface="Poppins"/>
                <a:ea typeface="Poppins"/>
                <a:cs typeface="Poppins"/>
                <a:sym typeface="Poppins"/>
              </a:defRPr>
            </a:lvl5pPr>
            <a:lvl6pPr lvl="5" algn="l" rtl="0">
              <a:spcBef>
                <a:spcPts val="0"/>
              </a:spcBef>
              <a:spcAft>
                <a:spcPts val="0"/>
              </a:spcAft>
              <a:buSzPts val="2400"/>
              <a:buFont typeface="Poppins"/>
              <a:buNone/>
              <a:defRPr b="1">
                <a:latin typeface="Poppins"/>
                <a:ea typeface="Poppins"/>
                <a:cs typeface="Poppins"/>
                <a:sym typeface="Poppins"/>
              </a:defRPr>
            </a:lvl6pPr>
            <a:lvl7pPr lvl="6" algn="l" rtl="0">
              <a:spcBef>
                <a:spcPts val="0"/>
              </a:spcBef>
              <a:spcAft>
                <a:spcPts val="0"/>
              </a:spcAft>
              <a:buSzPts val="2400"/>
              <a:buFont typeface="Poppins"/>
              <a:buNone/>
              <a:defRPr b="1">
                <a:latin typeface="Poppins"/>
                <a:ea typeface="Poppins"/>
                <a:cs typeface="Poppins"/>
                <a:sym typeface="Poppins"/>
              </a:defRPr>
            </a:lvl7pPr>
            <a:lvl8pPr lvl="7" algn="l" rtl="0">
              <a:spcBef>
                <a:spcPts val="0"/>
              </a:spcBef>
              <a:spcAft>
                <a:spcPts val="0"/>
              </a:spcAft>
              <a:buSzPts val="2400"/>
              <a:buFont typeface="Poppins"/>
              <a:buNone/>
              <a:defRPr b="1">
                <a:latin typeface="Poppins"/>
                <a:ea typeface="Poppins"/>
                <a:cs typeface="Poppins"/>
                <a:sym typeface="Poppins"/>
              </a:defRPr>
            </a:lvl8pPr>
            <a:lvl9pPr lvl="8" algn="l" rtl="0">
              <a:spcBef>
                <a:spcPts val="0"/>
              </a:spcBef>
              <a:spcAft>
                <a:spcPts val="0"/>
              </a:spcAft>
              <a:buSzPts val="2400"/>
              <a:buFont typeface="Poppins"/>
              <a:buNone/>
              <a:defRPr b="1">
                <a:latin typeface="Poppins"/>
                <a:ea typeface="Poppins"/>
                <a:cs typeface="Poppins"/>
                <a:sym typeface="Poppins"/>
              </a:defRPr>
            </a:lvl9pPr>
          </a:lstStyle>
          <a:p>
            <a:endParaRPr/>
          </a:p>
        </p:txBody>
      </p:sp>
      <p:pic>
        <p:nvPicPr>
          <p:cNvPr id="375" name="Google Shape;375;p39" descr="pasted-image.pdf"/>
          <p:cNvPicPr preferRelativeResize="0"/>
          <p:nvPr/>
        </p:nvPicPr>
        <p:blipFill rotWithShape="1">
          <a:blip r:embed="rId2">
            <a:alphaModFix/>
          </a:blip>
          <a:srcRect/>
          <a:stretch/>
        </p:blipFill>
        <p:spPr>
          <a:xfrm>
            <a:off x="8275084" y="424095"/>
            <a:ext cx="476681" cy="333737"/>
          </a:xfrm>
          <a:prstGeom prst="rect">
            <a:avLst/>
          </a:prstGeom>
          <a:noFill/>
          <a:ln>
            <a:noFill/>
          </a:ln>
        </p:spPr>
      </p:pic>
      <p:sp>
        <p:nvSpPr>
          <p:cNvPr id="376" name="Google Shape;376;p39"/>
          <p:cNvSpPr txBox="1">
            <a:spLocks noGrp="1"/>
          </p:cNvSpPr>
          <p:nvPr>
            <p:ph type="subTitle" idx="2"/>
          </p:nvPr>
        </p:nvSpPr>
        <p:spPr>
          <a:xfrm>
            <a:off x="432169" y="4834781"/>
            <a:ext cx="54507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377" name="Google Shape;377;p39"/>
          <p:cNvSpPr/>
          <p:nvPr/>
        </p:nvSpPr>
        <p:spPr>
          <a:xfrm>
            <a:off x="5428036" y="1478400"/>
            <a:ext cx="3305400" cy="3303600"/>
          </a:xfrm>
          <a:prstGeom prst="ellipse">
            <a:avLst/>
          </a:prstGeom>
          <a:solidFill>
            <a:srgbClr val="C5EAC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sp>
        <p:nvSpPr>
          <p:cNvPr id="378" name="Google Shape;378;p39"/>
          <p:cNvSpPr/>
          <p:nvPr/>
        </p:nvSpPr>
        <p:spPr>
          <a:xfrm>
            <a:off x="5342157" y="4562775"/>
            <a:ext cx="3510300" cy="5808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79" name="Google Shape;379;p39"/>
          <p:cNvPicPr preferRelativeResize="0"/>
          <p:nvPr/>
        </p:nvPicPr>
        <p:blipFill>
          <a:blip r:embed="rId3">
            <a:alphaModFix/>
          </a:blip>
          <a:stretch>
            <a:fillRect/>
          </a:stretch>
        </p:blipFill>
        <p:spPr>
          <a:xfrm rot="2965517">
            <a:off x="8274217" y="1448538"/>
            <a:ext cx="285402" cy="243130"/>
          </a:xfrm>
          <a:prstGeom prst="rect">
            <a:avLst/>
          </a:prstGeom>
          <a:noFill/>
          <a:ln>
            <a:noFill/>
          </a:ln>
        </p:spPr>
      </p:pic>
      <p:pic>
        <p:nvPicPr>
          <p:cNvPr id="380" name="Google Shape;380;p39"/>
          <p:cNvPicPr preferRelativeResize="0"/>
          <p:nvPr/>
        </p:nvPicPr>
        <p:blipFill>
          <a:blip r:embed="rId4">
            <a:alphaModFix/>
          </a:blip>
          <a:stretch>
            <a:fillRect/>
          </a:stretch>
        </p:blipFill>
        <p:spPr>
          <a:xfrm>
            <a:off x="5292516" y="282281"/>
            <a:ext cx="2800906" cy="609541"/>
          </a:xfrm>
          <a:prstGeom prst="rect">
            <a:avLst/>
          </a:prstGeom>
          <a:noFill/>
          <a:ln>
            <a:noFill/>
          </a:ln>
          <a:effectLst>
            <a:outerShdw blurRad="200025" dist="19050" dir="5400000" algn="bl" rotWithShape="0">
              <a:srgbClr val="000000">
                <a:alpha val="10000"/>
              </a:srgbClr>
            </a:outerShdw>
          </a:effectLst>
        </p:spPr>
      </p:pic>
      <p:sp>
        <p:nvSpPr>
          <p:cNvPr id="381" name="Google Shape;381;p39" title="alt=&quot;&quot;"/>
          <p:cNvSpPr/>
          <p:nvPr/>
        </p:nvSpPr>
        <p:spPr>
          <a:xfrm>
            <a:off x="377555" y="3349850"/>
            <a:ext cx="3308400" cy="272400"/>
          </a:xfrm>
          <a:prstGeom prst="roundRect">
            <a:avLst>
              <a:gd name="adj" fmla="val 50000"/>
            </a:avLst>
          </a:prstGeom>
          <a:solidFill>
            <a:srgbClr val="E6F7E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82" name="Google Shape;382;p39" title="alt=&quot;&quot;"/>
          <p:cNvSpPr/>
          <p:nvPr/>
        </p:nvSpPr>
        <p:spPr>
          <a:xfrm>
            <a:off x="2715257" y="3389899"/>
            <a:ext cx="923700" cy="192300"/>
          </a:xfrm>
          <a:prstGeom prst="roundRect">
            <a:avLst>
              <a:gd name="adj" fmla="val 50000"/>
            </a:avLst>
          </a:prstGeom>
          <a:solidFill>
            <a:srgbClr val="C5EAC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383" name="Google Shape;383;p39" title="alt=&quot;&quot;"/>
          <p:cNvCxnSpPr/>
          <p:nvPr/>
        </p:nvCxnSpPr>
        <p:spPr>
          <a:xfrm>
            <a:off x="433500" y="2832354"/>
            <a:ext cx="3307200" cy="0"/>
          </a:xfrm>
          <a:prstGeom prst="straightConnector1">
            <a:avLst/>
          </a:prstGeom>
          <a:noFill/>
          <a:ln w="9525" cap="flat" cmpd="sng">
            <a:solidFill>
              <a:srgbClr val="41B658"/>
            </a:solidFill>
            <a:prstDash val="solid"/>
            <a:round/>
            <a:headEnd type="none" w="med" len="med"/>
            <a:tailEnd type="none" w="med" len="med"/>
          </a:ln>
        </p:spPr>
      </p:cxnSp>
      <p:sp>
        <p:nvSpPr>
          <p:cNvPr id="384" name="Google Shape;384;p39" title="alt=&quot;&quot;"/>
          <p:cNvSpPr/>
          <p:nvPr/>
        </p:nvSpPr>
        <p:spPr>
          <a:xfrm>
            <a:off x="377555" y="3697437"/>
            <a:ext cx="3308400" cy="272400"/>
          </a:xfrm>
          <a:prstGeom prst="roundRect">
            <a:avLst>
              <a:gd name="adj" fmla="val 50000"/>
            </a:avLst>
          </a:prstGeom>
          <a:solidFill>
            <a:srgbClr val="E6F7E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85" name="Google Shape;385;p39" title="alt=&quot;&quot;"/>
          <p:cNvSpPr/>
          <p:nvPr/>
        </p:nvSpPr>
        <p:spPr>
          <a:xfrm>
            <a:off x="2715257" y="3737487"/>
            <a:ext cx="923700" cy="192300"/>
          </a:xfrm>
          <a:prstGeom prst="roundRect">
            <a:avLst>
              <a:gd name="adj" fmla="val 50000"/>
            </a:avLst>
          </a:prstGeom>
          <a:solidFill>
            <a:srgbClr val="C5EAC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6" name="Google Shape;386;p39" title="alt=&quot;&quot;"/>
          <p:cNvSpPr/>
          <p:nvPr/>
        </p:nvSpPr>
        <p:spPr>
          <a:xfrm>
            <a:off x="377555" y="4045025"/>
            <a:ext cx="3308400" cy="272400"/>
          </a:xfrm>
          <a:prstGeom prst="roundRect">
            <a:avLst>
              <a:gd name="adj" fmla="val 50000"/>
            </a:avLst>
          </a:prstGeom>
          <a:solidFill>
            <a:srgbClr val="E6F7E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87" name="Google Shape;387;p39" title="alt=&quot;&quot;"/>
          <p:cNvSpPr/>
          <p:nvPr/>
        </p:nvSpPr>
        <p:spPr>
          <a:xfrm>
            <a:off x="2715257" y="4085074"/>
            <a:ext cx="923700" cy="192300"/>
          </a:xfrm>
          <a:prstGeom prst="roundRect">
            <a:avLst>
              <a:gd name="adj" fmla="val 50000"/>
            </a:avLst>
          </a:prstGeom>
          <a:solidFill>
            <a:srgbClr val="C5EAC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E1 - Split Content - 1/2 Blue">
  <p:cSld name="Split Content - 1/2 Blue">
    <p:bg>
      <p:bgPr>
        <a:solidFill>
          <a:srgbClr val="F1F3FB"/>
        </a:solidFill>
        <a:effectLst/>
      </p:bgPr>
    </p:bg>
    <p:spTree>
      <p:nvGrpSpPr>
        <p:cNvPr id="1" name="Shape 388"/>
        <p:cNvGrpSpPr/>
        <p:nvPr/>
      </p:nvGrpSpPr>
      <p:grpSpPr>
        <a:xfrm>
          <a:off x="0" y="0"/>
          <a:ext cx="0" cy="0"/>
          <a:chOff x="0" y="0"/>
          <a:chExt cx="0" cy="0"/>
        </a:xfrm>
      </p:grpSpPr>
      <p:pic>
        <p:nvPicPr>
          <p:cNvPr id="389" name="Google Shape;389;p40" descr="Group"/>
          <p:cNvPicPr preferRelativeResize="0"/>
          <p:nvPr/>
        </p:nvPicPr>
        <p:blipFill rotWithShape="1">
          <a:blip r:embed="rId2">
            <a:alphaModFix/>
          </a:blip>
          <a:srcRect l="17659" t="9683" r="3326" b="10616"/>
          <a:stretch/>
        </p:blipFill>
        <p:spPr>
          <a:xfrm flipH="1">
            <a:off x="3484593" y="4661321"/>
            <a:ext cx="1209899" cy="481390"/>
          </a:xfrm>
          <a:prstGeom prst="rect">
            <a:avLst/>
          </a:prstGeom>
          <a:noFill/>
          <a:ln>
            <a:noFill/>
          </a:ln>
        </p:spPr>
      </p:pic>
      <p:sp>
        <p:nvSpPr>
          <p:cNvPr id="390" name="Google Shape;390;p40"/>
          <p:cNvSpPr/>
          <p:nvPr/>
        </p:nvSpPr>
        <p:spPr>
          <a:xfrm>
            <a:off x="0" y="-3608"/>
            <a:ext cx="4473909" cy="5146470"/>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gradFill>
            <a:gsLst>
              <a:gs pos="0">
                <a:srgbClr val="2F2CB7"/>
              </a:gs>
              <a:gs pos="100000">
                <a:srgbClr val="3A49DA"/>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391" name="Google Shape;391;p40" descr="Group"/>
          <p:cNvPicPr preferRelativeResize="0"/>
          <p:nvPr/>
        </p:nvPicPr>
        <p:blipFill rotWithShape="1">
          <a:blip r:embed="rId3">
            <a:alphaModFix/>
          </a:blip>
          <a:srcRect b="6375"/>
          <a:stretch/>
        </p:blipFill>
        <p:spPr>
          <a:xfrm flipH="1">
            <a:off x="3686182" y="4863001"/>
            <a:ext cx="683449" cy="279830"/>
          </a:xfrm>
          <a:prstGeom prst="rect">
            <a:avLst/>
          </a:prstGeom>
          <a:noFill/>
          <a:ln>
            <a:noFill/>
          </a:ln>
        </p:spPr>
      </p:pic>
      <p:sp>
        <p:nvSpPr>
          <p:cNvPr id="392" name="Google Shape;392;p40"/>
          <p:cNvSpPr txBox="1">
            <a:spLocks noGrp="1"/>
          </p:cNvSpPr>
          <p:nvPr>
            <p:ph type="title"/>
          </p:nvPr>
        </p:nvSpPr>
        <p:spPr>
          <a:xfrm>
            <a:off x="428737" y="1622162"/>
            <a:ext cx="27858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lt1"/>
              </a:buClr>
              <a:buSzPts val="24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3" name="Google Shape;393;p40"/>
          <p:cNvSpPr txBox="1">
            <a:spLocks noGrp="1"/>
          </p:cNvSpPr>
          <p:nvPr>
            <p:ph type="body" idx="1"/>
          </p:nvPr>
        </p:nvSpPr>
        <p:spPr>
          <a:xfrm>
            <a:off x="4769409" y="1922525"/>
            <a:ext cx="3837300" cy="1298400"/>
          </a:xfrm>
          <a:prstGeom prst="rect">
            <a:avLst/>
          </a:prstGeom>
          <a:noFill/>
          <a:ln>
            <a:noFill/>
          </a:ln>
        </p:spPr>
        <p:txBody>
          <a:bodyPr spcFirstLastPara="1" wrap="square" lIns="0" tIns="0" rIns="0" bIns="0" anchor="ctr" anchorCtr="0">
            <a:noAutofit/>
          </a:bodyPr>
          <a:lstStyle>
            <a:lvl1pPr marL="457200" lvl="0" indent="-323850" algn="l" rtl="0">
              <a:lnSpc>
                <a:spcPct val="100000"/>
              </a:lnSpc>
              <a:spcBef>
                <a:spcPts val="800"/>
              </a:spcBef>
              <a:spcAft>
                <a:spcPts val="0"/>
              </a:spcAft>
              <a:buClr>
                <a:srgbClr val="1F0974"/>
              </a:buClr>
              <a:buSzPts val="1500"/>
              <a:buChar char="●"/>
              <a:defRPr b="0">
                <a:solidFill>
                  <a:srgbClr val="1F0974"/>
                </a:solidFill>
              </a:defRPr>
            </a:lvl1pPr>
            <a:lvl2pPr marL="914400" lvl="1" indent="-317500" algn="l" rtl="0">
              <a:lnSpc>
                <a:spcPct val="100000"/>
              </a:lnSpc>
              <a:spcBef>
                <a:spcPts val="200"/>
              </a:spcBef>
              <a:spcAft>
                <a:spcPts val="0"/>
              </a:spcAft>
              <a:buClr>
                <a:srgbClr val="1F0974"/>
              </a:buClr>
              <a:buSzPts val="1400"/>
              <a:buChar char="○"/>
              <a:defRPr>
                <a:solidFill>
                  <a:srgbClr val="1F0974"/>
                </a:solidFill>
              </a:defRPr>
            </a:lvl2pPr>
            <a:lvl3pPr marL="1371600" lvl="2" indent="-304800" algn="l" rtl="0">
              <a:lnSpc>
                <a:spcPct val="100000"/>
              </a:lnSpc>
              <a:spcBef>
                <a:spcPts val="500"/>
              </a:spcBef>
              <a:spcAft>
                <a:spcPts val="0"/>
              </a:spcAft>
              <a:buClr>
                <a:srgbClr val="1F0974"/>
              </a:buClr>
              <a:buSzPts val="1200"/>
              <a:buChar char="■"/>
              <a:defRPr>
                <a:solidFill>
                  <a:srgbClr val="1F0974"/>
                </a:solidFill>
              </a:defRPr>
            </a:lvl3pPr>
            <a:lvl4pPr marL="1828800" lvl="3" indent="-298450" algn="l" rtl="0">
              <a:lnSpc>
                <a:spcPct val="100000"/>
              </a:lnSpc>
              <a:spcBef>
                <a:spcPts val="500"/>
              </a:spcBef>
              <a:spcAft>
                <a:spcPts val="0"/>
              </a:spcAft>
              <a:buClr>
                <a:srgbClr val="1F0974"/>
              </a:buClr>
              <a:buSzPts val="1100"/>
              <a:buChar char="●"/>
              <a:defRPr>
                <a:solidFill>
                  <a:srgbClr val="1F0974"/>
                </a:solidFill>
              </a:defRPr>
            </a:lvl4pPr>
            <a:lvl5pPr marL="2286000" lvl="4" indent="-228600" algn="l" rtl="0">
              <a:lnSpc>
                <a:spcPct val="100000"/>
              </a:lnSpc>
              <a:spcBef>
                <a:spcPts val="500"/>
              </a:spcBef>
              <a:spcAft>
                <a:spcPts val="0"/>
              </a:spcAft>
              <a:buClr>
                <a:srgbClr val="1F0974"/>
              </a:buClr>
              <a:buSzPts val="1500"/>
              <a:buNone/>
              <a:defRPr>
                <a:solidFill>
                  <a:srgbClr val="1F0974"/>
                </a:solidFill>
              </a:defRPr>
            </a:lvl5pPr>
            <a:lvl6pPr marL="2743200" lvl="5" indent="-317500" algn="l" rtl="0">
              <a:spcBef>
                <a:spcPts val="500"/>
              </a:spcBef>
              <a:spcAft>
                <a:spcPts val="0"/>
              </a:spcAft>
              <a:buClr>
                <a:srgbClr val="1F0974"/>
              </a:buClr>
              <a:buSzPts val="1400"/>
              <a:buChar char="■"/>
              <a:defRPr>
                <a:solidFill>
                  <a:srgbClr val="1F0974"/>
                </a:solidFill>
              </a:defRPr>
            </a:lvl6pPr>
            <a:lvl7pPr marL="3200400" lvl="6" indent="-317500" algn="l" rtl="0">
              <a:spcBef>
                <a:spcPts val="400"/>
              </a:spcBef>
              <a:spcAft>
                <a:spcPts val="0"/>
              </a:spcAft>
              <a:buClr>
                <a:srgbClr val="1F0974"/>
              </a:buClr>
              <a:buSzPts val="1400"/>
              <a:buChar char="●"/>
              <a:defRPr>
                <a:solidFill>
                  <a:srgbClr val="1F0974"/>
                </a:solidFill>
              </a:defRPr>
            </a:lvl7pPr>
            <a:lvl8pPr marL="3657600" lvl="7" indent="-317500" algn="l" rtl="0">
              <a:spcBef>
                <a:spcPts val="400"/>
              </a:spcBef>
              <a:spcAft>
                <a:spcPts val="0"/>
              </a:spcAft>
              <a:buClr>
                <a:srgbClr val="1F0974"/>
              </a:buClr>
              <a:buSzPts val="1400"/>
              <a:buChar char="○"/>
              <a:defRPr>
                <a:solidFill>
                  <a:srgbClr val="1F0974"/>
                </a:solidFill>
              </a:defRPr>
            </a:lvl8pPr>
            <a:lvl9pPr marL="4114800" lvl="8" indent="-317500" algn="l" rtl="0">
              <a:spcBef>
                <a:spcPts val="400"/>
              </a:spcBef>
              <a:spcAft>
                <a:spcPts val="400"/>
              </a:spcAft>
              <a:buClr>
                <a:srgbClr val="1F0974"/>
              </a:buClr>
              <a:buSzPts val="1400"/>
              <a:buChar char="■"/>
              <a:defRPr>
                <a:solidFill>
                  <a:srgbClr val="1F0974"/>
                </a:solidFill>
              </a:defRPr>
            </a:lvl9pPr>
          </a:lstStyle>
          <a:p>
            <a:endParaRPr/>
          </a:p>
        </p:txBody>
      </p:sp>
      <p:sp>
        <p:nvSpPr>
          <p:cNvPr id="394" name="Google Shape;394;p40"/>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Clr>
                <a:schemeClr val="lt1"/>
              </a:buClr>
              <a:buSzPts val="1700"/>
              <a:buChar char="●"/>
              <a:defRPr sz="1700" b="0" i="0">
                <a:solidFill>
                  <a:schemeClr val="lt1"/>
                </a:solidFill>
                <a:latin typeface="Salesforce Sans"/>
                <a:ea typeface="Salesforce Sans"/>
                <a:cs typeface="Salesforce Sans"/>
                <a:sym typeface="Salesforce Sans"/>
              </a:defRPr>
            </a:lvl1pPr>
            <a:lvl2pPr marL="914400" lvl="1" indent="-317500" algn="l" rtl="0">
              <a:spcBef>
                <a:spcPts val="200"/>
              </a:spcBef>
              <a:spcAft>
                <a:spcPts val="0"/>
              </a:spcAft>
              <a:buClr>
                <a:schemeClr val="lt1"/>
              </a:buClr>
              <a:buSzPts val="1400"/>
              <a:buChar char="○"/>
              <a:defRPr>
                <a:solidFill>
                  <a:schemeClr val="lt1"/>
                </a:solidFill>
              </a:defRPr>
            </a:lvl2pPr>
            <a:lvl3pPr marL="1371600" lvl="2" indent="-317500" algn="l" rtl="0">
              <a:spcBef>
                <a:spcPts val="500"/>
              </a:spcBef>
              <a:spcAft>
                <a:spcPts val="0"/>
              </a:spcAft>
              <a:buClr>
                <a:schemeClr val="lt1"/>
              </a:buClr>
              <a:buSzPts val="1400"/>
              <a:buChar char="■"/>
              <a:defRPr>
                <a:solidFill>
                  <a:schemeClr val="lt1"/>
                </a:solidFill>
              </a:defRPr>
            </a:lvl3pPr>
            <a:lvl4pPr marL="1828800" lvl="3" indent="-317500" algn="l" rtl="0">
              <a:spcBef>
                <a:spcPts val="500"/>
              </a:spcBef>
              <a:spcAft>
                <a:spcPts val="0"/>
              </a:spcAft>
              <a:buClr>
                <a:schemeClr val="lt1"/>
              </a:buClr>
              <a:buSzPts val="1400"/>
              <a:buChar char="●"/>
              <a:defRPr>
                <a:solidFill>
                  <a:schemeClr val="lt1"/>
                </a:solidFill>
              </a:defRPr>
            </a:lvl4pPr>
            <a:lvl5pPr marL="2286000" lvl="4" indent="-228600" algn="l" rtl="0">
              <a:spcBef>
                <a:spcPts val="500"/>
              </a:spcBef>
              <a:spcAft>
                <a:spcPts val="0"/>
              </a:spcAft>
              <a:buClr>
                <a:schemeClr val="lt1"/>
              </a:buClr>
              <a:buSzPts val="1500"/>
              <a:buNone/>
              <a:defRPr>
                <a:solidFill>
                  <a:schemeClr val="lt1"/>
                </a:solidFill>
              </a:defRPr>
            </a:lvl5pPr>
            <a:lvl6pPr marL="2743200" lvl="5" indent="-317500" algn="l" rtl="0">
              <a:spcBef>
                <a:spcPts val="500"/>
              </a:spcBef>
              <a:spcAft>
                <a:spcPts val="0"/>
              </a:spcAft>
              <a:buClr>
                <a:schemeClr val="lt1"/>
              </a:buClr>
              <a:buSzPts val="1400"/>
              <a:buChar char="■"/>
              <a:defRPr>
                <a:solidFill>
                  <a:schemeClr val="lt1"/>
                </a:solidFill>
              </a:defRPr>
            </a:lvl6pPr>
            <a:lvl7pPr marL="3200400" lvl="6" indent="-317500" algn="l" rtl="0">
              <a:spcBef>
                <a:spcPts val="400"/>
              </a:spcBef>
              <a:spcAft>
                <a:spcPts val="0"/>
              </a:spcAft>
              <a:buClr>
                <a:schemeClr val="lt1"/>
              </a:buClr>
              <a:buSzPts val="1400"/>
              <a:buChar char="●"/>
              <a:defRPr>
                <a:solidFill>
                  <a:schemeClr val="lt1"/>
                </a:solidFill>
              </a:defRPr>
            </a:lvl7pPr>
            <a:lvl8pPr marL="3657600" lvl="7" indent="-317500" algn="l" rtl="0">
              <a:spcBef>
                <a:spcPts val="400"/>
              </a:spcBef>
              <a:spcAft>
                <a:spcPts val="0"/>
              </a:spcAft>
              <a:buClr>
                <a:schemeClr val="lt1"/>
              </a:buClr>
              <a:buSzPts val="1400"/>
              <a:buChar char="○"/>
              <a:defRPr>
                <a:solidFill>
                  <a:schemeClr val="lt1"/>
                </a:solidFill>
              </a:defRPr>
            </a:lvl8pPr>
            <a:lvl9pPr marL="4114800" lvl="8" indent="-317500" algn="l" rtl="0">
              <a:spcBef>
                <a:spcPts val="400"/>
              </a:spcBef>
              <a:spcAft>
                <a:spcPts val="400"/>
              </a:spcAft>
              <a:buClr>
                <a:schemeClr val="lt1"/>
              </a:buClr>
              <a:buSzPts val="1400"/>
              <a:buChar char="■"/>
              <a:defRPr>
                <a:solidFill>
                  <a:schemeClr val="lt1"/>
                </a:solidFill>
              </a:defRPr>
            </a:lvl9pPr>
          </a:lstStyle>
          <a:p>
            <a:endParaRPr/>
          </a:p>
        </p:txBody>
      </p:sp>
      <p:sp>
        <p:nvSpPr>
          <p:cNvPr id="395" name="Google Shape;395;p40"/>
          <p:cNvSpPr txBox="1">
            <a:spLocks noGrp="1"/>
          </p:cNvSpPr>
          <p:nvPr>
            <p:ph type="ftr" idx="11"/>
          </p:nvPr>
        </p:nvSpPr>
        <p:spPr>
          <a:xfrm>
            <a:off x="428706" y="4912150"/>
            <a:ext cx="8178000" cy="160500"/>
          </a:xfrm>
          <a:prstGeom prst="rect">
            <a:avLst/>
          </a:prstGeom>
          <a:noFill/>
          <a:ln>
            <a:noFill/>
          </a:ln>
        </p:spPr>
        <p:txBody>
          <a:bodyPr spcFirstLastPara="1" wrap="square" lIns="0" tIns="0" rIns="0" bIns="0" anchor="b"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pic>
        <p:nvPicPr>
          <p:cNvPr id="396" name="Google Shape;396;p40" descr="pasted-image.pdf"/>
          <p:cNvPicPr preferRelativeResize="0"/>
          <p:nvPr/>
        </p:nvPicPr>
        <p:blipFill rotWithShape="1">
          <a:blip r:embed="rId4">
            <a:alphaModFix/>
          </a:blip>
          <a:srcRect/>
          <a:stretch/>
        </p:blipFill>
        <p:spPr>
          <a:xfrm>
            <a:off x="8275084" y="424095"/>
            <a:ext cx="476681" cy="333737"/>
          </a:xfrm>
          <a:prstGeom prst="rect">
            <a:avLst/>
          </a:prstGeom>
          <a:noFill/>
          <a:ln>
            <a:noFill/>
          </a:ln>
        </p:spPr>
      </p:pic>
      <p:pic>
        <p:nvPicPr>
          <p:cNvPr id="397" name="Google Shape;397;p40"/>
          <p:cNvPicPr preferRelativeResize="0"/>
          <p:nvPr/>
        </p:nvPicPr>
        <p:blipFill>
          <a:blip r:embed="rId5">
            <a:alphaModFix/>
          </a:blip>
          <a:stretch>
            <a:fillRect/>
          </a:stretch>
        </p:blipFill>
        <p:spPr>
          <a:xfrm flipH="1">
            <a:off x="-2102" y="4335381"/>
            <a:ext cx="1472300" cy="801000"/>
          </a:xfrm>
          <a:prstGeom prst="rect">
            <a:avLst/>
          </a:prstGeom>
          <a:noFill/>
          <a:ln>
            <a:noFill/>
          </a:ln>
        </p:spPr>
      </p:pic>
      <p:pic>
        <p:nvPicPr>
          <p:cNvPr id="398" name="Google Shape;398;p40"/>
          <p:cNvPicPr preferRelativeResize="0"/>
          <p:nvPr/>
        </p:nvPicPr>
        <p:blipFill rotWithShape="1">
          <a:blip r:embed="rId6">
            <a:alphaModFix/>
          </a:blip>
          <a:srcRect l="15809" t="-60703" r="-15810" b="19500"/>
          <a:stretch/>
        </p:blipFill>
        <p:spPr>
          <a:xfrm flipH="1">
            <a:off x="2959962" y="-533437"/>
            <a:ext cx="1209900" cy="2248800"/>
          </a:xfrm>
          <a:prstGeom prst="ellipse">
            <a:avLst/>
          </a:prstGeom>
          <a:noFill/>
          <a:ln>
            <a:noFill/>
          </a:ln>
        </p:spPr>
      </p:pic>
      <p:grpSp>
        <p:nvGrpSpPr>
          <p:cNvPr id="399" name="Google Shape;399;p40"/>
          <p:cNvGrpSpPr/>
          <p:nvPr/>
        </p:nvGrpSpPr>
        <p:grpSpPr>
          <a:xfrm>
            <a:off x="2995462" y="686948"/>
            <a:ext cx="398953" cy="449493"/>
            <a:chOff x="2784688" y="1678773"/>
            <a:chExt cx="398953" cy="449493"/>
          </a:xfrm>
        </p:grpSpPr>
        <p:pic>
          <p:nvPicPr>
            <p:cNvPr id="400" name="Google Shape;400;p40"/>
            <p:cNvPicPr preferRelativeResize="0"/>
            <p:nvPr/>
          </p:nvPicPr>
          <p:blipFill>
            <a:blip r:embed="rId7">
              <a:alphaModFix/>
            </a:blip>
            <a:stretch>
              <a:fillRect/>
            </a:stretch>
          </p:blipFill>
          <p:spPr>
            <a:xfrm>
              <a:off x="2935437" y="1678773"/>
              <a:ext cx="92020" cy="92020"/>
            </a:xfrm>
            <a:prstGeom prst="rect">
              <a:avLst/>
            </a:prstGeom>
            <a:noFill/>
            <a:ln>
              <a:noFill/>
            </a:ln>
          </p:spPr>
        </p:pic>
        <p:pic>
          <p:nvPicPr>
            <p:cNvPr id="401" name="Google Shape;401;p40"/>
            <p:cNvPicPr preferRelativeResize="0"/>
            <p:nvPr/>
          </p:nvPicPr>
          <p:blipFill>
            <a:blip r:embed="rId8">
              <a:alphaModFix/>
            </a:blip>
            <a:stretch>
              <a:fillRect/>
            </a:stretch>
          </p:blipFill>
          <p:spPr>
            <a:xfrm>
              <a:off x="3104767" y="2049392"/>
              <a:ext cx="78874" cy="78874"/>
            </a:xfrm>
            <a:prstGeom prst="rect">
              <a:avLst/>
            </a:prstGeom>
            <a:noFill/>
            <a:ln>
              <a:noFill/>
            </a:ln>
          </p:spPr>
        </p:pic>
        <p:pic>
          <p:nvPicPr>
            <p:cNvPr id="402" name="Google Shape;402;p40"/>
            <p:cNvPicPr preferRelativeResize="0"/>
            <p:nvPr/>
          </p:nvPicPr>
          <p:blipFill>
            <a:blip r:embed="rId9">
              <a:alphaModFix/>
            </a:blip>
            <a:stretch>
              <a:fillRect/>
            </a:stretch>
          </p:blipFill>
          <p:spPr>
            <a:xfrm>
              <a:off x="2784688" y="1883124"/>
              <a:ext cx="78874" cy="78874"/>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sic 2">
  <p:cSld name="Basic 2">
    <p:spTree>
      <p:nvGrpSpPr>
        <p:cNvPr id="1" name="Shape 403"/>
        <p:cNvGrpSpPr/>
        <p:nvPr/>
      </p:nvGrpSpPr>
      <p:grpSpPr>
        <a:xfrm>
          <a:off x="0" y="0"/>
          <a:ext cx="0" cy="0"/>
          <a:chOff x="0" y="0"/>
          <a:chExt cx="0" cy="0"/>
        </a:xfrm>
      </p:grpSpPr>
      <p:sp>
        <p:nvSpPr>
          <p:cNvPr id="404" name="Google Shape;404;p41"/>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marL="0" marR="0" lvl="0" indent="0" algn="l" rtl="0">
              <a:lnSpc>
                <a:spcPct val="95000"/>
              </a:lnSpc>
              <a:spcBef>
                <a:spcPts val="0"/>
              </a:spcBef>
              <a:spcAft>
                <a:spcPts val="0"/>
              </a:spcAft>
              <a:buSzPts val="2400"/>
              <a:buNone/>
              <a:defRPr sz="24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SzPts val="1100"/>
              <a:buNone/>
              <a:defRPr sz="24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SzPts val="1100"/>
              <a:buNone/>
              <a:defRPr sz="24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SzPts val="1100"/>
              <a:buNone/>
              <a:defRPr sz="24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SzPts val="1100"/>
              <a:buNone/>
              <a:defRPr sz="2400" b="0" i="0" u="none" strike="noStrike" cap="none">
                <a:solidFill>
                  <a:schemeClr val="accent1"/>
                </a:solidFill>
                <a:latin typeface="Arial"/>
                <a:ea typeface="Arial"/>
                <a:cs typeface="Arial"/>
                <a:sym typeface="Arial"/>
              </a:defRPr>
            </a:lvl5pPr>
            <a:lvl6pPr marL="342900" marR="0" lvl="5" indent="0" algn="l" rtl="0">
              <a:spcBef>
                <a:spcPts val="0"/>
              </a:spcBef>
              <a:spcAft>
                <a:spcPts val="0"/>
              </a:spcAft>
              <a:buSzPts val="1100"/>
              <a:buNone/>
              <a:defRPr sz="2400" b="0" i="0" u="none" strike="noStrike" cap="none">
                <a:solidFill>
                  <a:schemeClr val="accent1"/>
                </a:solidFill>
                <a:latin typeface="Arial"/>
                <a:ea typeface="Arial"/>
                <a:cs typeface="Arial"/>
                <a:sym typeface="Arial"/>
              </a:defRPr>
            </a:lvl6pPr>
            <a:lvl7pPr marL="685800" marR="0" lvl="6" indent="0" algn="l" rtl="0">
              <a:spcBef>
                <a:spcPts val="0"/>
              </a:spcBef>
              <a:spcAft>
                <a:spcPts val="0"/>
              </a:spcAft>
              <a:buSzPts val="1100"/>
              <a:buNone/>
              <a:defRPr sz="2400" b="0" i="0" u="none" strike="noStrike" cap="none">
                <a:solidFill>
                  <a:schemeClr val="accent1"/>
                </a:solidFill>
                <a:latin typeface="Arial"/>
                <a:ea typeface="Arial"/>
                <a:cs typeface="Arial"/>
                <a:sym typeface="Arial"/>
              </a:defRPr>
            </a:lvl7pPr>
            <a:lvl8pPr marL="1028700" marR="0" lvl="7" indent="0" algn="l" rtl="0">
              <a:spcBef>
                <a:spcPts val="0"/>
              </a:spcBef>
              <a:spcAft>
                <a:spcPts val="0"/>
              </a:spcAft>
              <a:buSzPts val="1100"/>
              <a:buNone/>
              <a:defRPr sz="2400" b="0" i="0" u="none" strike="noStrike" cap="none">
                <a:solidFill>
                  <a:schemeClr val="accent1"/>
                </a:solidFill>
                <a:latin typeface="Arial"/>
                <a:ea typeface="Arial"/>
                <a:cs typeface="Arial"/>
                <a:sym typeface="Arial"/>
              </a:defRPr>
            </a:lvl8pPr>
            <a:lvl9pPr marL="1371600" marR="0" lvl="8" indent="0" algn="l" rtl="0">
              <a:spcBef>
                <a:spcPts val="0"/>
              </a:spcBef>
              <a:spcAft>
                <a:spcPts val="0"/>
              </a:spcAft>
              <a:buSzPts val="1100"/>
              <a:buNone/>
              <a:defRPr sz="2400" b="0" i="0" u="none" strike="noStrike" cap="none">
                <a:solidFill>
                  <a:schemeClr val="accent1"/>
                </a:solidFill>
                <a:latin typeface="Arial"/>
                <a:ea typeface="Arial"/>
                <a:cs typeface="Arial"/>
                <a:sym typeface="Arial"/>
              </a:defRPr>
            </a:lvl9pPr>
          </a:lstStyle>
          <a:p>
            <a:endParaRPr/>
          </a:p>
        </p:txBody>
      </p:sp>
      <p:sp>
        <p:nvSpPr>
          <p:cNvPr id="405" name="Google Shape;405;p41"/>
          <p:cNvSpPr txBox="1">
            <a:spLocks noGrp="1"/>
          </p:cNvSpPr>
          <p:nvPr>
            <p:ph type="body" idx="1"/>
          </p:nvPr>
        </p:nvSpPr>
        <p:spPr>
          <a:xfrm>
            <a:off x="428739" y="810853"/>
            <a:ext cx="8286600" cy="2769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100000"/>
              </a:lnSpc>
              <a:spcBef>
                <a:spcPts val="0"/>
              </a:spcBef>
              <a:spcAft>
                <a:spcPts val="0"/>
              </a:spcAft>
              <a:buClr>
                <a:srgbClr val="7F7F7F"/>
              </a:buClr>
              <a:buSzPts val="1800"/>
              <a:buFont typeface="Arial"/>
              <a:buChar char="​"/>
              <a:defRPr sz="1800" b="0" i="0" u="none" strike="noStrike" cap="none">
                <a:solidFill>
                  <a:schemeClr val="accent2"/>
                </a:solidFill>
                <a:latin typeface="Arial"/>
                <a:ea typeface="Arial"/>
                <a:cs typeface="Arial"/>
                <a:sym typeface="Arial"/>
              </a:defRPr>
            </a:lvl1pPr>
            <a:lvl2pPr marL="914400" marR="0" lvl="1" indent="-317500" algn="l" rtl="0">
              <a:spcBef>
                <a:spcPts val="200"/>
              </a:spcBef>
              <a:spcAft>
                <a:spcPts val="0"/>
              </a:spcAft>
              <a:buClr>
                <a:schemeClr val="accent2"/>
              </a:buClr>
              <a:buSzPts val="1400"/>
              <a:buFont typeface="Arial"/>
              <a:buChar char="•"/>
              <a:defRPr sz="1400" b="0" i="0" u="none" strike="noStrike" cap="none">
                <a:solidFill>
                  <a:schemeClr val="accent2"/>
                </a:solidFill>
                <a:latin typeface="Arial"/>
                <a:ea typeface="Arial"/>
                <a:cs typeface="Arial"/>
                <a:sym typeface="Arial"/>
              </a:defRPr>
            </a:lvl2pPr>
            <a:lvl3pPr marL="1371600" marR="0" lvl="2" indent="-304800" algn="l" rtl="0">
              <a:spcBef>
                <a:spcPts val="500"/>
              </a:spcBef>
              <a:spcAft>
                <a:spcPts val="0"/>
              </a:spcAft>
              <a:buClr>
                <a:schemeClr val="accent2"/>
              </a:buClr>
              <a:buSzPts val="1200"/>
              <a:buFont typeface="Arial"/>
              <a:buChar char="•"/>
              <a:defRPr sz="1200" b="0" i="0" u="none" strike="noStrike" cap="none">
                <a:solidFill>
                  <a:schemeClr val="accent2"/>
                </a:solidFill>
                <a:latin typeface="Arial"/>
                <a:ea typeface="Arial"/>
                <a:cs typeface="Arial"/>
                <a:sym typeface="Arial"/>
              </a:defRPr>
            </a:lvl3pPr>
            <a:lvl4pPr marL="1828800" marR="0" lvl="3" indent="-298450" algn="l" rtl="0">
              <a:spcBef>
                <a:spcPts val="500"/>
              </a:spcBef>
              <a:spcAft>
                <a:spcPts val="0"/>
              </a:spcAft>
              <a:buClr>
                <a:schemeClr val="accent2"/>
              </a:buClr>
              <a:buSzPts val="1100"/>
              <a:buFont typeface="Arial"/>
              <a:buChar char="•"/>
              <a:defRPr sz="1100" b="1" i="0" u="none" strike="noStrike" cap="none">
                <a:solidFill>
                  <a:schemeClr val="accent2"/>
                </a:solidFill>
                <a:latin typeface="Arial"/>
                <a:ea typeface="Arial"/>
                <a:cs typeface="Arial"/>
                <a:sym typeface="Arial"/>
              </a:defRPr>
            </a:lvl4pPr>
            <a:lvl5pPr marL="2286000" marR="0" lvl="4" indent="-228600" algn="l" rtl="0">
              <a:spcBef>
                <a:spcPts val="500"/>
              </a:spcBef>
              <a:spcAft>
                <a:spcPts val="0"/>
              </a:spcAft>
              <a:buSzPts val="1500"/>
              <a:buNone/>
              <a:defRPr sz="1500" b="0" i="0" u="none" strike="noStrike" cap="none">
                <a:solidFill>
                  <a:srgbClr val="5C656A"/>
                </a:solidFill>
                <a:latin typeface="Arial"/>
                <a:ea typeface="Arial"/>
                <a:cs typeface="Arial"/>
                <a:sym typeface="Arial"/>
              </a:defRPr>
            </a:lvl5pPr>
            <a:lvl6pPr marL="2743200" marR="0" lvl="5" indent="-323850" algn="l" rtl="0">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400"/>
              </a:spcBef>
              <a:spcAft>
                <a:spcPts val="40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06" name="Google Shape;406;p41"/>
          <p:cNvSpPr txBox="1">
            <a:spLocks noGrp="1"/>
          </p:cNvSpPr>
          <p:nvPr>
            <p:ph type="ftr" idx="11"/>
          </p:nvPr>
        </p:nvSpPr>
        <p:spPr>
          <a:xfrm>
            <a:off x="433501" y="4906907"/>
            <a:ext cx="7942200" cy="135900"/>
          </a:xfrm>
          <a:prstGeom prst="rect">
            <a:avLst/>
          </a:prstGeom>
          <a:noFill/>
          <a:ln>
            <a:noFill/>
          </a:ln>
        </p:spPr>
        <p:txBody>
          <a:bodyPr spcFirstLastPara="1" wrap="square" lIns="68575" tIns="68575" rIns="68575" bIns="68575" anchor="t" anchorCtr="0">
            <a:noAutofit/>
          </a:bodyPr>
          <a:lstStyle>
            <a:lvl1pPr marL="0" marR="0" lvl="0" indent="0" algn="l" rtl="0">
              <a:spcBef>
                <a:spcPts val="0"/>
              </a:spcBef>
              <a:spcAft>
                <a:spcPts val="0"/>
              </a:spcAft>
              <a:buSzPts val="1100"/>
              <a:buNone/>
              <a:defRPr sz="900">
                <a:solidFill>
                  <a:schemeClr val="accent2"/>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1 - Split Screen - Left - A">
  <p:cSld name="CUSTOM_1_4">
    <p:bg>
      <p:bgPr>
        <a:solidFill>
          <a:srgbClr val="CFE9FE"/>
        </a:solidFill>
        <a:effectLst/>
      </p:bgPr>
    </p:bg>
    <p:spTree>
      <p:nvGrpSpPr>
        <p:cNvPr id="1" name="Shape 433"/>
        <p:cNvGrpSpPr/>
        <p:nvPr/>
      </p:nvGrpSpPr>
      <p:grpSpPr>
        <a:xfrm>
          <a:off x="0" y="0"/>
          <a:ext cx="0" cy="0"/>
          <a:chOff x="0" y="0"/>
          <a:chExt cx="0" cy="0"/>
        </a:xfrm>
      </p:grpSpPr>
      <p:sp>
        <p:nvSpPr>
          <p:cNvPr id="434" name="Google Shape;434;p44"/>
          <p:cNvSpPr/>
          <p:nvPr/>
        </p:nvSpPr>
        <p:spPr>
          <a:xfrm flipH="1">
            <a:off x="1280" y="-1"/>
            <a:ext cx="4913891" cy="5141947"/>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435" name="Google Shape;435;p44"/>
          <p:cNvSpPr/>
          <p:nvPr/>
        </p:nvSpPr>
        <p:spPr>
          <a:xfrm flipH="1">
            <a:off x="5987866" y="2311052"/>
            <a:ext cx="3154799" cy="2835049"/>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436" name="Google Shape;436;p44"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437" name="Google Shape;437;p44"/>
          <p:cNvSpPr txBox="1">
            <a:spLocks noGrp="1"/>
          </p:cNvSpPr>
          <p:nvPr>
            <p:ph type="title"/>
          </p:nvPr>
        </p:nvSpPr>
        <p:spPr>
          <a:xfrm>
            <a:off x="432169" y="814597"/>
            <a:ext cx="3783900" cy="2113800"/>
          </a:xfrm>
          <a:prstGeom prst="rect">
            <a:avLst/>
          </a:prstGeom>
        </p:spPr>
        <p:txBody>
          <a:bodyPr spcFirstLastPara="1" wrap="square" lIns="0" tIns="0" rIns="0" bIns="0" anchor="b" anchorCtr="0">
            <a:noAutofit/>
          </a:bodyPr>
          <a:lstStyle>
            <a:lvl1pPr lvl="0" rtl="0">
              <a:spcBef>
                <a:spcPts val="0"/>
              </a:spcBef>
              <a:spcAft>
                <a:spcPts val="0"/>
              </a:spcAft>
              <a:buSzPts val="2400"/>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38" name="Google Shape;438;p44"/>
          <p:cNvSpPr txBox="1">
            <a:spLocks noGrp="1"/>
          </p:cNvSpPr>
          <p:nvPr>
            <p:ph type="subTitle" idx="1"/>
          </p:nvPr>
        </p:nvSpPr>
        <p:spPr>
          <a:xfrm>
            <a:off x="432169" y="3021093"/>
            <a:ext cx="3783900" cy="15537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500"/>
              <a:buNone/>
              <a:defRPr>
                <a:solidFill>
                  <a:schemeClr val="accent1"/>
                </a:solidFill>
              </a:defRPr>
            </a:lvl1pPr>
            <a:lvl2pPr lvl="1" rtl="0">
              <a:lnSpc>
                <a:spcPct val="95000"/>
              </a:lnSpc>
              <a:spcBef>
                <a:spcPts val="200"/>
              </a:spcBef>
              <a:spcAft>
                <a:spcPts val="0"/>
              </a:spcAft>
              <a:buSzPts val="1700"/>
              <a:buNone/>
              <a:defRPr sz="1700"/>
            </a:lvl2pPr>
            <a:lvl3pPr lvl="2" rtl="0">
              <a:lnSpc>
                <a:spcPct val="95000"/>
              </a:lnSpc>
              <a:spcBef>
                <a:spcPts val="200"/>
              </a:spcBef>
              <a:spcAft>
                <a:spcPts val="0"/>
              </a:spcAft>
              <a:buSzPts val="1700"/>
              <a:buNone/>
              <a:defRPr sz="1700"/>
            </a:lvl3pPr>
            <a:lvl4pPr lvl="3" rtl="0">
              <a:lnSpc>
                <a:spcPct val="95000"/>
              </a:lnSpc>
              <a:spcBef>
                <a:spcPts val="200"/>
              </a:spcBef>
              <a:spcAft>
                <a:spcPts val="0"/>
              </a:spcAft>
              <a:buSzPts val="1700"/>
              <a:buNone/>
              <a:defRPr sz="1700"/>
            </a:lvl4pPr>
            <a:lvl5pPr lvl="4" rtl="0">
              <a:lnSpc>
                <a:spcPct val="95000"/>
              </a:lnSpc>
              <a:spcBef>
                <a:spcPts val="200"/>
              </a:spcBef>
              <a:spcAft>
                <a:spcPts val="0"/>
              </a:spcAft>
              <a:buSzPts val="1700"/>
              <a:buNone/>
              <a:defRPr sz="1700"/>
            </a:lvl5pPr>
            <a:lvl6pPr lvl="5" rtl="0">
              <a:lnSpc>
                <a:spcPct val="95000"/>
              </a:lnSpc>
              <a:spcBef>
                <a:spcPts val="200"/>
              </a:spcBef>
              <a:spcAft>
                <a:spcPts val="0"/>
              </a:spcAft>
              <a:buSzPts val="1700"/>
              <a:buNone/>
              <a:defRPr sz="1700"/>
            </a:lvl6pPr>
            <a:lvl7pPr lvl="6" rtl="0">
              <a:lnSpc>
                <a:spcPct val="95000"/>
              </a:lnSpc>
              <a:spcBef>
                <a:spcPts val="200"/>
              </a:spcBef>
              <a:spcAft>
                <a:spcPts val="0"/>
              </a:spcAft>
              <a:buSzPts val="1700"/>
              <a:buNone/>
              <a:defRPr sz="1700"/>
            </a:lvl7pPr>
            <a:lvl8pPr lvl="7" rtl="0">
              <a:lnSpc>
                <a:spcPct val="95000"/>
              </a:lnSpc>
              <a:spcBef>
                <a:spcPts val="200"/>
              </a:spcBef>
              <a:spcAft>
                <a:spcPts val="0"/>
              </a:spcAft>
              <a:buSzPts val="1700"/>
              <a:buNone/>
              <a:defRPr sz="1700"/>
            </a:lvl8pPr>
            <a:lvl9pPr lvl="8" rtl="0">
              <a:lnSpc>
                <a:spcPct val="95000"/>
              </a:lnSpc>
              <a:spcBef>
                <a:spcPts val="200"/>
              </a:spcBef>
              <a:spcAft>
                <a:spcPts val="200"/>
              </a:spcAft>
              <a:buSzPts val="1700"/>
              <a:buNone/>
              <a:defRPr sz="1700"/>
            </a:lvl9pPr>
          </a:lstStyle>
          <a:p>
            <a:endParaRPr/>
          </a:p>
        </p:txBody>
      </p:sp>
      <p:pic>
        <p:nvPicPr>
          <p:cNvPr id="439" name="Google Shape;439;p44"/>
          <p:cNvPicPr preferRelativeResize="0"/>
          <p:nvPr/>
        </p:nvPicPr>
        <p:blipFill rotWithShape="1">
          <a:blip r:embed="rId3">
            <a:alphaModFix/>
          </a:blip>
          <a:srcRect b="9428"/>
          <a:stretch/>
        </p:blipFill>
        <p:spPr>
          <a:xfrm rot="7">
            <a:off x="6369867" y="4499497"/>
            <a:ext cx="2196121" cy="644003"/>
          </a:xfrm>
          <a:prstGeom prst="rect">
            <a:avLst/>
          </a:prstGeom>
          <a:noFill/>
          <a:ln>
            <a:noFill/>
          </a:ln>
        </p:spPr>
      </p:pic>
      <p:pic>
        <p:nvPicPr>
          <p:cNvPr id="440" name="Google Shape;440;p44"/>
          <p:cNvPicPr preferRelativeResize="0"/>
          <p:nvPr/>
        </p:nvPicPr>
        <p:blipFill rotWithShape="1">
          <a:blip r:embed="rId4">
            <a:alphaModFix/>
          </a:blip>
          <a:srcRect l="19156" t="21979" r="31986" b="38630"/>
          <a:stretch/>
        </p:blipFill>
        <p:spPr>
          <a:xfrm>
            <a:off x="7750173" y="4345978"/>
            <a:ext cx="1392490" cy="79814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G4 - Cards with Circles - 4-Up - A 1">
  <p:cSld name="Basic_4_1_3_1_1_1_1_1_1_1_1_1_1_1_1_1_1_1_3_1">
    <p:bg>
      <p:bgPr>
        <a:solidFill>
          <a:srgbClr val="EAF5FE"/>
        </a:solidFill>
        <a:effectLst/>
      </p:bgPr>
    </p:bg>
    <p:spTree>
      <p:nvGrpSpPr>
        <p:cNvPr id="1" name="Shape 441"/>
        <p:cNvGrpSpPr/>
        <p:nvPr/>
      </p:nvGrpSpPr>
      <p:grpSpPr>
        <a:xfrm>
          <a:off x="0" y="0"/>
          <a:ext cx="0" cy="0"/>
          <a:chOff x="0" y="0"/>
          <a:chExt cx="0" cy="0"/>
        </a:xfrm>
      </p:grpSpPr>
      <p:sp>
        <p:nvSpPr>
          <p:cNvPr id="442" name="Google Shape;442;p45"/>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443" name="Google Shape;443;p45"/>
          <p:cNvPicPr preferRelativeResize="0"/>
          <p:nvPr/>
        </p:nvPicPr>
        <p:blipFill rotWithShape="1">
          <a:blip r:embed="rId2">
            <a:alphaModFix amt="50000"/>
          </a:blip>
          <a:srcRect l="63903" t="-42675" r="133052" b="15740"/>
          <a:stretch/>
        </p:blipFill>
        <p:spPr>
          <a:xfrm>
            <a:off x="6535027" y="-651844"/>
            <a:ext cx="3072300" cy="3072300"/>
          </a:xfrm>
          <a:prstGeom prst="ellipse">
            <a:avLst/>
          </a:prstGeom>
          <a:noFill/>
          <a:ln>
            <a:noFill/>
          </a:ln>
        </p:spPr>
      </p:pic>
      <p:pic>
        <p:nvPicPr>
          <p:cNvPr id="444" name="Google Shape;444;p45"/>
          <p:cNvPicPr preferRelativeResize="0"/>
          <p:nvPr/>
        </p:nvPicPr>
        <p:blipFill rotWithShape="1">
          <a:blip r:embed="rId2">
            <a:alphaModFix amt="50000"/>
          </a:blip>
          <a:srcRect l="-32198" t="-42870" r="50331" b="42869"/>
          <a:stretch/>
        </p:blipFill>
        <p:spPr>
          <a:xfrm>
            <a:off x="6535027" y="113"/>
            <a:ext cx="2610300" cy="2420400"/>
          </a:xfrm>
          <a:prstGeom prst="rect">
            <a:avLst/>
          </a:prstGeom>
          <a:noFill/>
          <a:ln>
            <a:noFill/>
          </a:ln>
        </p:spPr>
      </p:pic>
      <p:sp>
        <p:nvSpPr>
          <p:cNvPr id="445" name="Google Shape;445;p45"/>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446" name="Google Shape;446;p45"/>
          <p:cNvSpPr txBox="1">
            <a:spLocks noGrp="1"/>
          </p:cNvSpPr>
          <p:nvPr>
            <p:ph type="subTitle" idx="1"/>
          </p:nvPr>
        </p:nvSpPr>
        <p:spPr>
          <a:xfrm>
            <a:off x="3270308" y="4834781"/>
            <a:ext cx="5439900" cy="167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sz="800" b="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a:endParaRPr/>
          </a:p>
        </p:txBody>
      </p:sp>
      <p:sp>
        <p:nvSpPr>
          <p:cNvPr id="447" name="Google Shape;447;p45"/>
          <p:cNvSpPr txBox="1">
            <a:spLocks noGrp="1"/>
          </p:cNvSpPr>
          <p:nvPr>
            <p:ph type="title"/>
          </p:nvPr>
        </p:nvSpPr>
        <p:spPr>
          <a:xfrm>
            <a:off x="432169" y="49650"/>
            <a:ext cx="7700100" cy="743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400">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pic>
        <p:nvPicPr>
          <p:cNvPr id="448" name="Google Shape;448;p45"/>
          <p:cNvPicPr preferRelativeResize="0"/>
          <p:nvPr/>
        </p:nvPicPr>
        <p:blipFill>
          <a:blip r:embed="rId3">
            <a:alphaModFix/>
          </a:blip>
          <a:stretch>
            <a:fillRect/>
          </a:stretch>
        </p:blipFill>
        <p:spPr>
          <a:xfrm rot="2965468">
            <a:off x="53384" y="4439713"/>
            <a:ext cx="235912" cy="200972"/>
          </a:xfrm>
          <a:prstGeom prst="rect">
            <a:avLst/>
          </a:prstGeom>
          <a:noFill/>
          <a:ln>
            <a:noFill/>
          </a:ln>
        </p:spPr>
      </p:pic>
      <p:pic>
        <p:nvPicPr>
          <p:cNvPr id="449" name="Google Shape;449;p45" descr="pasted-image.pdf"/>
          <p:cNvPicPr preferRelativeResize="0"/>
          <p:nvPr/>
        </p:nvPicPr>
        <p:blipFill rotWithShape="1">
          <a:blip r:embed="rId4">
            <a:alphaModFix/>
          </a:blip>
          <a:srcRect/>
          <a:stretch/>
        </p:blipFill>
        <p:spPr>
          <a:xfrm>
            <a:off x="8275084" y="424095"/>
            <a:ext cx="476800" cy="333821"/>
          </a:xfrm>
          <a:prstGeom prst="rect">
            <a:avLst/>
          </a:prstGeom>
          <a:noFill/>
          <a:ln>
            <a:noFill/>
          </a:ln>
        </p:spPr>
      </p:pic>
      <p:pic>
        <p:nvPicPr>
          <p:cNvPr id="450" name="Google Shape;450;p45" descr="4.png"/>
          <p:cNvPicPr preferRelativeResize="0"/>
          <p:nvPr/>
        </p:nvPicPr>
        <p:blipFill rotWithShape="1">
          <a:blip r:embed="rId5">
            <a:alphaModFix/>
          </a:blip>
          <a:srcRect b="55486"/>
          <a:stretch/>
        </p:blipFill>
        <p:spPr>
          <a:xfrm>
            <a:off x="991177" y="4889480"/>
            <a:ext cx="1959600" cy="254100"/>
          </a:xfrm>
          <a:prstGeom prst="rect">
            <a:avLst/>
          </a:prstGeom>
          <a:noFill/>
          <a:ln>
            <a:noFill/>
          </a:ln>
        </p:spPr>
      </p:pic>
      <p:pic>
        <p:nvPicPr>
          <p:cNvPr id="451" name="Google Shape;451;p45"/>
          <p:cNvPicPr preferRelativeResize="0"/>
          <p:nvPr/>
        </p:nvPicPr>
        <p:blipFill>
          <a:blip r:embed="rId6">
            <a:alphaModFix/>
          </a:blip>
          <a:stretch>
            <a:fillRect/>
          </a:stretch>
        </p:blipFill>
        <p:spPr>
          <a:xfrm flipH="1">
            <a:off x="1060583" y="4895157"/>
            <a:ext cx="201206" cy="145575"/>
          </a:xfrm>
          <a:prstGeom prst="rect">
            <a:avLst/>
          </a:prstGeom>
          <a:noFill/>
          <a:ln>
            <a:noFill/>
          </a:ln>
        </p:spPr>
      </p:pic>
      <p:pic>
        <p:nvPicPr>
          <p:cNvPr id="452" name="Google Shape;452;p45"/>
          <p:cNvPicPr preferRelativeResize="0"/>
          <p:nvPr/>
        </p:nvPicPr>
        <p:blipFill>
          <a:blip r:embed="rId7">
            <a:alphaModFix/>
          </a:blip>
          <a:stretch>
            <a:fillRect/>
          </a:stretch>
        </p:blipFill>
        <p:spPr>
          <a:xfrm>
            <a:off x="5" y="4337701"/>
            <a:ext cx="1734638" cy="806400"/>
          </a:xfrm>
          <a:prstGeom prst="rect">
            <a:avLst/>
          </a:prstGeom>
          <a:noFill/>
          <a:ln>
            <a:noFill/>
          </a:ln>
        </p:spPr>
      </p:pic>
      <p:pic>
        <p:nvPicPr>
          <p:cNvPr id="453" name="Google Shape;453;p45"/>
          <p:cNvPicPr preferRelativeResize="0"/>
          <p:nvPr/>
        </p:nvPicPr>
        <p:blipFill>
          <a:blip r:embed="rId8">
            <a:alphaModFix/>
          </a:blip>
          <a:stretch>
            <a:fillRect/>
          </a:stretch>
        </p:blipFill>
        <p:spPr>
          <a:xfrm flipH="1">
            <a:off x="1590480" y="4976475"/>
            <a:ext cx="201209" cy="152284"/>
          </a:xfrm>
          <a:prstGeom prst="rect">
            <a:avLst/>
          </a:prstGeom>
          <a:noFill/>
          <a:ln>
            <a:noFill/>
          </a:ln>
        </p:spPr>
      </p:pic>
      <p:pic>
        <p:nvPicPr>
          <p:cNvPr id="454" name="Google Shape;454;p45"/>
          <p:cNvPicPr preferRelativeResize="0"/>
          <p:nvPr/>
        </p:nvPicPr>
        <p:blipFill rotWithShape="1">
          <a:blip r:embed="rId8">
            <a:alphaModFix/>
          </a:blip>
          <a:srcRect b="20426"/>
          <a:stretch/>
        </p:blipFill>
        <p:spPr>
          <a:xfrm>
            <a:off x="383819" y="4970437"/>
            <a:ext cx="287812" cy="17328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6 - Dark Background">
  <p:cSld name="Dark Background">
    <p:bg>
      <p:bgPr>
        <a:solidFill>
          <a:srgbClr val="CFE9FE"/>
        </a:solidFill>
        <a:effectLst/>
      </p:bgPr>
    </p:bg>
    <p:spTree>
      <p:nvGrpSpPr>
        <p:cNvPr id="1" name="Shape 455"/>
        <p:cNvGrpSpPr/>
        <p:nvPr/>
      </p:nvGrpSpPr>
      <p:grpSpPr>
        <a:xfrm>
          <a:off x="0" y="0"/>
          <a:ext cx="0" cy="0"/>
          <a:chOff x="0" y="0"/>
          <a:chExt cx="0" cy="0"/>
        </a:xfrm>
      </p:grpSpPr>
      <p:sp>
        <p:nvSpPr>
          <p:cNvPr id="456" name="Google Shape;456;p46"/>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5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400"/>
              </a:spcBef>
              <a:spcAft>
                <a:spcPts val="0"/>
              </a:spcAft>
              <a:buClr>
                <a:schemeClr val="lt2"/>
              </a:buClr>
              <a:buSzPts val="1400"/>
              <a:buChar char="●"/>
              <a:defRPr/>
            </a:lvl7pPr>
            <a:lvl8pPr marL="3657600" lvl="7" indent="-317500" algn="l" rtl="0">
              <a:spcBef>
                <a:spcPts val="400"/>
              </a:spcBef>
              <a:spcAft>
                <a:spcPts val="0"/>
              </a:spcAft>
              <a:buClr>
                <a:schemeClr val="lt2"/>
              </a:buClr>
              <a:buSzPts val="1400"/>
              <a:buChar char="○"/>
              <a:defRPr/>
            </a:lvl8pPr>
            <a:lvl9pPr marL="4114800" lvl="8" indent="-317500" algn="l" rtl="0">
              <a:spcBef>
                <a:spcPts val="400"/>
              </a:spcBef>
              <a:spcAft>
                <a:spcPts val="400"/>
              </a:spcAft>
              <a:buClr>
                <a:schemeClr val="lt2"/>
              </a:buClr>
              <a:buSzPts val="1400"/>
              <a:buChar char="■"/>
              <a:defRPr/>
            </a:lvl9pPr>
          </a:lstStyle>
          <a:p>
            <a:endParaRPr/>
          </a:p>
        </p:txBody>
      </p:sp>
      <p:pic>
        <p:nvPicPr>
          <p:cNvPr id="457" name="Google Shape;457;p46"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458" name="Google Shape;458;p46"/>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9" name="Google Shape;459;p46"/>
          <p:cNvSpPr txBox="1">
            <a:spLocks noGrp="1"/>
          </p:cNvSpPr>
          <p:nvPr>
            <p:ph type="body" idx="2"/>
          </p:nvPr>
        </p:nvSpPr>
        <p:spPr>
          <a:xfrm>
            <a:off x="428737" y="1205095"/>
            <a:ext cx="8275800" cy="3110400"/>
          </a:xfrm>
          <a:prstGeom prst="rect">
            <a:avLst/>
          </a:prstGeom>
          <a:noFill/>
          <a:ln>
            <a:noFill/>
          </a:ln>
        </p:spPr>
        <p:txBody>
          <a:bodyPr spcFirstLastPara="1" wrap="square" lIns="0" tIns="0" rIns="0" bIns="0" anchor="t" anchorCtr="0">
            <a:noAutofit/>
          </a:bodyPr>
          <a:lstStyle>
            <a:lvl1pPr marL="457200" lvl="0" indent="-323850" algn="l" rtl="0">
              <a:spcBef>
                <a:spcPts val="800"/>
              </a:spcBef>
              <a:spcAft>
                <a:spcPts val="0"/>
              </a:spcAft>
              <a:buSzPts val="1500"/>
              <a:buChar char="●"/>
              <a:defRPr>
                <a:solidFill>
                  <a:schemeClr val="dk1"/>
                </a:solidFill>
              </a:defRPr>
            </a:lvl1pPr>
            <a:lvl2pPr marL="914400" lvl="1" indent="-317500" algn="l" rtl="0">
              <a:spcBef>
                <a:spcPts val="200"/>
              </a:spcBef>
              <a:spcAft>
                <a:spcPts val="0"/>
              </a:spcAft>
              <a:buClr>
                <a:schemeClr val="accent1"/>
              </a:buClr>
              <a:buSzPts val="1400"/>
              <a:buChar char="○"/>
              <a:defRPr>
                <a:solidFill>
                  <a:schemeClr val="accent1"/>
                </a:solidFill>
              </a:defRPr>
            </a:lvl2pPr>
            <a:lvl3pPr marL="1371600" lvl="2" indent="-304800" algn="l" rtl="0">
              <a:spcBef>
                <a:spcPts val="500"/>
              </a:spcBef>
              <a:spcAft>
                <a:spcPts val="0"/>
              </a:spcAft>
              <a:buClr>
                <a:schemeClr val="accent1"/>
              </a:buClr>
              <a:buSzPts val="1200"/>
              <a:buChar char="■"/>
              <a:defRPr>
                <a:solidFill>
                  <a:schemeClr val="accent1"/>
                </a:solidFill>
              </a:defRPr>
            </a:lvl3pPr>
            <a:lvl4pPr marL="1828800" lvl="3" indent="-298450" algn="l" rtl="0">
              <a:spcBef>
                <a:spcPts val="500"/>
              </a:spcBef>
              <a:spcAft>
                <a:spcPts val="0"/>
              </a:spcAft>
              <a:buClr>
                <a:schemeClr val="accent1"/>
              </a:buClr>
              <a:buSzPts val="1100"/>
              <a:buChar char="●"/>
              <a:defRPr>
                <a:solidFill>
                  <a:schemeClr val="accent1"/>
                </a:solidFill>
              </a:defRPr>
            </a:lvl4pPr>
            <a:lvl5pPr marL="2286000" lvl="4" indent="-228600" algn="l" rtl="0">
              <a:spcBef>
                <a:spcPts val="500"/>
              </a:spcBef>
              <a:spcAft>
                <a:spcPts val="0"/>
              </a:spcAft>
              <a:buSzPts val="1500"/>
              <a:buNone/>
              <a:defRPr>
                <a:solidFill>
                  <a:schemeClr val="accen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400"/>
              </a:spcBef>
              <a:spcAft>
                <a:spcPts val="0"/>
              </a:spcAft>
              <a:buClr>
                <a:schemeClr val="lt2"/>
              </a:buClr>
              <a:buSzPts val="1400"/>
              <a:buChar char="●"/>
              <a:defRPr/>
            </a:lvl7pPr>
            <a:lvl8pPr marL="3657600" lvl="7" indent="-317500" algn="l" rtl="0">
              <a:spcBef>
                <a:spcPts val="400"/>
              </a:spcBef>
              <a:spcAft>
                <a:spcPts val="0"/>
              </a:spcAft>
              <a:buClr>
                <a:schemeClr val="lt2"/>
              </a:buClr>
              <a:buSzPts val="1400"/>
              <a:buChar char="○"/>
              <a:defRPr/>
            </a:lvl8pPr>
            <a:lvl9pPr marL="4114800" lvl="8" indent="-317500" algn="l" rtl="0">
              <a:spcBef>
                <a:spcPts val="400"/>
              </a:spcBef>
              <a:spcAft>
                <a:spcPts val="400"/>
              </a:spcAft>
              <a:buClr>
                <a:schemeClr val="lt2"/>
              </a:buClr>
              <a:buSzPts val="1400"/>
              <a:buChar char="■"/>
              <a:defRPr/>
            </a:lvl9pPr>
          </a:lstStyle>
          <a:p>
            <a:endParaRPr/>
          </a:p>
        </p:txBody>
      </p:sp>
      <p:sp>
        <p:nvSpPr>
          <p:cNvPr id="460" name="Google Shape;460;p46"/>
          <p:cNvSpPr/>
          <p:nvPr/>
        </p:nvSpPr>
        <p:spPr>
          <a:xfrm>
            <a:off x="-1" y="4397188"/>
            <a:ext cx="9144000" cy="746311"/>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Salesforce Sans"/>
              <a:buNone/>
            </a:pPr>
            <a:endParaRPr sz="1400">
              <a:solidFill>
                <a:schemeClr val="dk1"/>
              </a:solidFill>
              <a:latin typeface="Salesforce Sans"/>
              <a:ea typeface="Salesforce Sans"/>
              <a:cs typeface="Salesforce Sans"/>
              <a:sym typeface="Salesforce Sans"/>
            </a:endParaRPr>
          </a:p>
        </p:txBody>
      </p:sp>
      <p:sp>
        <p:nvSpPr>
          <p:cNvPr id="461" name="Google Shape;461;p46"/>
          <p:cNvSpPr txBox="1">
            <a:spLocks noGrp="1"/>
          </p:cNvSpPr>
          <p:nvPr>
            <p:ph type="ftr" idx="11"/>
          </p:nvPr>
        </p:nvSpPr>
        <p:spPr>
          <a:xfrm>
            <a:off x="428737" y="4928874"/>
            <a:ext cx="4131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1 - Basic 1">
  <p:cSld name="Basic_1">
    <p:bg>
      <p:bgPr>
        <a:solidFill>
          <a:srgbClr val="F1F3FB"/>
        </a:solidFill>
        <a:effectLst/>
      </p:bgPr>
    </p:bg>
    <p:spTree>
      <p:nvGrpSpPr>
        <p:cNvPr id="1" name="Shape 478"/>
        <p:cNvGrpSpPr/>
        <p:nvPr/>
      </p:nvGrpSpPr>
      <p:grpSpPr>
        <a:xfrm>
          <a:off x="0" y="0"/>
          <a:ext cx="0" cy="0"/>
          <a:chOff x="0" y="0"/>
          <a:chExt cx="0" cy="0"/>
        </a:xfrm>
      </p:grpSpPr>
      <p:sp>
        <p:nvSpPr>
          <p:cNvPr id="479" name="Google Shape;479;p48"/>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3A49DA"/>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480" name="Google Shape;480;p48"/>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Clr>
                <a:srgbClr val="1F0974"/>
              </a:buClr>
              <a:buSzPts val="1700"/>
              <a:buChar char="●"/>
              <a:defRPr sz="1700" b="0" i="0">
                <a:solidFill>
                  <a:srgbClr val="1F0974"/>
                </a:solidFill>
                <a:latin typeface="Salesforce Sans"/>
                <a:ea typeface="Salesforce Sans"/>
                <a:cs typeface="Salesforce Sans"/>
                <a:sym typeface="Salesforce Sans"/>
              </a:defRPr>
            </a:lvl1pPr>
            <a:lvl2pPr marL="914400" lvl="1" indent="-317500" algn="l" rtl="0">
              <a:spcBef>
                <a:spcPts val="200"/>
              </a:spcBef>
              <a:spcAft>
                <a:spcPts val="0"/>
              </a:spcAft>
              <a:buClr>
                <a:srgbClr val="1F0974"/>
              </a:buClr>
              <a:buSzPts val="1400"/>
              <a:buChar char="○"/>
              <a:defRPr>
                <a:solidFill>
                  <a:srgbClr val="1F0974"/>
                </a:solidFill>
              </a:defRPr>
            </a:lvl2pPr>
            <a:lvl3pPr marL="1371600" lvl="2" indent="-317500" algn="l" rtl="0">
              <a:spcBef>
                <a:spcPts val="500"/>
              </a:spcBef>
              <a:spcAft>
                <a:spcPts val="0"/>
              </a:spcAft>
              <a:buClr>
                <a:srgbClr val="1F0974"/>
              </a:buClr>
              <a:buSzPts val="1400"/>
              <a:buChar char="■"/>
              <a:defRPr>
                <a:solidFill>
                  <a:srgbClr val="1F0974"/>
                </a:solidFill>
              </a:defRPr>
            </a:lvl3pPr>
            <a:lvl4pPr marL="1828800" lvl="3" indent="-317500" algn="l" rtl="0">
              <a:spcBef>
                <a:spcPts val="500"/>
              </a:spcBef>
              <a:spcAft>
                <a:spcPts val="0"/>
              </a:spcAft>
              <a:buClr>
                <a:srgbClr val="1F0974"/>
              </a:buClr>
              <a:buSzPts val="1400"/>
              <a:buChar char="●"/>
              <a:defRPr>
                <a:solidFill>
                  <a:srgbClr val="1F0974"/>
                </a:solidFill>
              </a:defRPr>
            </a:lvl4pPr>
            <a:lvl5pPr marL="2286000" lvl="4" indent="-228600" algn="l" rtl="0">
              <a:spcBef>
                <a:spcPts val="500"/>
              </a:spcBef>
              <a:spcAft>
                <a:spcPts val="0"/>
              </a:spcAft>
              <a:buClr>
                <a:srgbClr val="1F0974"/>
              </a:buClr>
              <a:buSzPts val="1500"/>
              <a:buNone/>
              <a:defRPr>
                <a:solidFill>
                  <a:srgbClr val="1F0974"/>
                </a:solidFill>
              </a:defRPr>
            </a:lvl5pPr>
            <a:lvl6pPr marL="2743200" lvl="5" indent="-317500" algn="l" rtl="0">
              <a:spcBef>
                <a:spcPts val="500"/>
              </a:spcBef>
              <a:spcAft>
                <a:spcPts val="0"/>
              </a:spcAft>
              <a:buClr>
                <a:srgbClr val="1F0974"/>
              </a:buClr>
              <a:buSzPts val="1400"/>
              <a:buChar char="■"/>
              <a:defRPr>
                <a:solidFill>
                  <a:srgbClr val="1F0974"/>
                </a:solidFill>
              </a:defRPr>
            </a:lvl6pPr>
            <a:lvl7pPr marL="3200400" lvl="6" indent="-317500" algn="l" rtl="0">
              <a:spcBef>
                <a:spcPts val="400"/>
              </a:spcBef>
              <a:spcAft>
                <a:spcPts val="0"/>
              </a:spcAft>
              <a:buClr>
                <a:srgbClr val="1F0974"/>
              </a:buClr>
              <a:buSzPts val="1400"/>
              <a:buChar char="●"/>
              <a:defRPr>
                <a:solidFill>
                  <a:srgbClr val="1F0974"/>
                </a:solidFill>
              </a:defRPr>
            </a:lvl7pPr>
            <a:lvl8pPr marL="3657600" lvl="7" indent="-317500" algn="l" rtl="0">
              <a:spcBef>
                <a:spcPts val="400"/>
              </a:spcBef>
              <a:spcAft>
                <a:spcPts val="0"/>
              </a:spcAft>
              <a:buClr>
                <a:srgbClr val="1F0974"/>
              </a:buClr>
              <a:buSzPts val="1400"/>
              <a:buChar char="○"/>
              <a:defRPr>
                <a:solidFill>
                  <a:srgbClr val="1F0974"/>
                </a:solidFill>
              </a:defRPr>
            </a:lvl8pPr>
            <a:lvl9pPr marL="4114800" lvl="8" indent="-317500" algn="l" rtl="0">
              <a:spcBef>
                <a:spcPts val="400"/>
              </a:spcBef>
              <a:spcAft>
                <a:spcPts val="400"/>
              </a:spcAft>
              <a:buClr>
                <a:srgbClr val="1F0974"/>
              </a:buClr>
              <a:buSzPts val="1400"/>
              <a:buChar char="■"/>
              <a:defRPr>
                <a:solidFill>
                  <a:srgbClr val="1F0974"/>
                </a:solidFill>
              </a:defRPr>
            </a:lvl9pPr>
          </a:lstStyle>
          <a:p>
            <a:endParaRPr/>
          </a:p>
        </p:txBody>
      </p:sp>
      <p:sp>
        <p:nvSpPr>
          <p:cNvPr id="481" name="Google Shape;481;p48"/>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rgbClr val="1F0974"/>
              </a:buClr>
              <a:buSzPts val="2400"/>
              <a:buNone/>
              <a:defRPr>
                <a:solidFill>
                  <a:srgbClr val="1F0974"/>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82" name="Google Shape;482;p48" descr="pasted-image.pdf"/>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483" name="Google Shape;483;p48"/>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rgbClr val="5867E8"/>
              </a:buClr>
              <a:buSzPts val="1500"/>
              <a:buChar char="●"/>
              <a:defRPr>
                <a:solidFill>
                  <a:srgbClr val="5867E8"/>
                </a:solidFill>
              </a:defRPr>
            </a:lvl1pPr>
            <a:lvl2pPr marL="914400" lvl="1" indent="-317500" algn="l" rtl="0">
              <a:lnSpc>
                <a:spcPct val="100000"/>
              </a:lnSpc>
              <a:spcBef>
                <a:spcPts val="400"/>
              </a:spcBef>
              <a:spcAft>
                <a:spcPts val="0"/>
              </a:spcAft>
              <a:buClr>
                <a:srgbClr val="5867E8"/>
              </a:buClr>
              <a:buSzPts val="1400"/>
              <a:buChar char="○"/>
              <a:defRPr>
                <a:solidFill>
                  <a:srgbClr val="5867E8"/>
                </a:solidFill>
              </a:defRPr>
            </a:lvl2pPr>
            <a:lvl3pPr marL="1371600" lvl="2" indent="-304800" algn="l" rtl="0">
              <a:lnSpc>
                <a:spcPct val="100000"/>
              </a:lnSpc>
              <a:spcBef>
                <a:spcPts val="500"/>
              </a:spcBef>
              <a:spcAft>
                <a:spcPts val="0"/>
              </a:spcAft>
              <a:buClr>
                <a:srgbClr val="5867E8"/>
              </a:buClr>
              <a:buSzPts val="1200"/>
              <a:buChar char="■"/>
              <a:defRPr>
                <a:solidFill>
                  <a:srgbClr val="5867E8"/>
                </a:solidFill>
              </a:defRPr>
            </a:lvl3pPr>
            <a:lvl4pPr marL="1828800" lvl="3" indent="-298450" algn="l" rtl="0">
              <a:lnSpc>
                <a:spcPct val="100000"/>
              </a:lnSpc>
              <a:spcBef>
                <a:spcPts val="500"/>
              </a:spcBef>
              <a:spcAft>
                <a:spcPts val="0"/>
              </a:spcAft>
              <a:buClr>
                <a:srgbClr val="5867E8"/>
              </a:buClr>
              <a:buSzPts val="1100"/>
              <a:buChar char="●"/>
              <a:defRPr>
                <a:solidFill>
                  <a:srgbClr val="5867E8"/>
                </a:solidFill>
              </a:defRPr>
            </a:lvl4pPr>
            <a:lvl5pPr marL="2286000" lvl="4" indent="-228600" algn="l" rtl="0">
              <a:lnSpc>
                <a:spcPct val="100000"/>
              </a:lnSpc>
              <a:spcBef>
                <a:spcPts val="500"/>
              </a:spcBef>
              <a:spcAft>
                <a:spcPts val="0"/>
              </a:spcAft>
              <a:buClr>
                <a:srgbClr val="5867E8"/>
              </a:buClr>
              <a:buSzPts val="1500"/>
              <a:buNone/>
              <a:defRPr>
                <a:solidFill>
                  <a:srgbClr val="5867E8"/>
                </a:solidFill>
              </a:defRPr>
            </a:lvl5pPr>
            <a:lvl6pPr marL="2743200" lvl="5" indent="-317500" algn="l" rtl="0">
              <a:spcBef>
                <a:spcPts val="500"/>
              </a:spcBef>
              <a:spcAft>
                <a:spcPts val="0"/>
              </a:spcAft>
              <a:buClr>
                <a:srgbClr val="5867E8"/>
              </a:buClr>
              <a:buSzPts val="1400"/>
              <a:buChar char="■"/>
              <a:defRPr>
                <a:solidFill>
                  <a:srgbClr val="5867E8"/>
                </a:solidFill>
              </a:defRPr>
            </a:lvl6pPr>
            <a:lvl7pPr marL="3200400" lvl="6" indent="-317500" algn="l" rtl="0">
              <a:spcBef>
                <a:spcPts val="400"/>
              </a:spcBef>
              <a:spcAft>
                <a:spcPts val="0"/>
              </a:spcAft>
              <a:buClr>
                <a:srgbClr val="5867E8"/>
              </a:buClr>
              <a:buSzPts val="1400"/>
              <a:buChar char="●"/>
              <a:defRPr>
                <a:solidFill>
                  <a:srgbClr val="5867E8"/>
                </a:solidFill>
              </a:defRPr>
            </a:lvl7pPr>
            <a:lvl8pPr marL="3657600" lvl="7" indent="-317500" algn="l" rtl="0">
              <a:spcBef>
                <a:spcPts val="400"/>
              </a:spcBef>
              <a:spcAft>
                <a:spcPts val="0"/>
              </a:spcAft>
              <a:buClr>
                <a:srgbClr val="5867E8"/>
              </a:buClr>
              <a:buSzPts val="1400"/>
              <a:buChar char="○"/>
              <a:defRPr>
                <a:solidFill>
                  <a:srgbClr val="5867E8"/>
                </a:solidFill>
              </a:defRPr>
            </a:lvl8pPr>
            <a:lvl9pPr marL="4114800" lvl="8" indent="-317500" algn="l" rtl="0">
              <a:spcBef>
                <a:spcPts val="400"/>
              </a:spcBef>
              <a:spcAft>
                <a:spcPts val="400"/>
              </a:spcAft>
              <a:buClr>
                <a:srgbClr val="5867E8"/>
              </a:buClr>
              <a:buSzPts val="1400"/>
              <a:buChar char="■"/>
              <a:defRPr>
                <a:solidFill>
                  <a:srgbClr val="5867E8"/>
                </a:solidFill>
              </a:defRPr>
            </a:lvl9pPr>
          </a:lstStyle>
          <a:p>
            <a:endParaRPr/>
          </a:p>
        </p:txBody>
      </p:sp>
      <p:sp>
        <p:nvSpPr>
          <p:cNvPr id="484" name="Google Shape;484;p48"/>
          <p:cNvSpPr txBox="1">
            <a:spLocks noGrp="1"/>
          </p:cNvSpPr>
          <p:nvPr>
            <p:ph type="subTitle" idx="3"/>
          </p:nvPr>
        </p:nvSpPr>
        <p:spPr>
          <a:xfrm>
            <a:off x="432169" y="4995340"/>
            <a:ext cx="6315300" cy="167700"/>
          </a:xfrm>
          <a:prstGeom prst="rect">
            <a:avLst/>
          </a:prstGeom>
        </p:spPr>
        <p:txBody>
          <a:bodyPr spcFirstLastPara="1" wrap="square" lIns="68575" tIns="68575" rIns="68575" bIns="68575" anchor="b" anchorCtr="0">
            <a:noAutofit/>
          </a:bodyPr>
          <a:lstStyle>
            <a:lvl1pPr lvl="0" rtl="0">
              <a:spcBef>
                <a:spcPts val="400"/>
              </a:spcBef>
              <a:spcAft>
                <a:spcPts val="0"/>
              </a:spcAft>
              <a:buSzPts val="800"/>
              <a:buNone/>
              <a:defRPr sz="800"/>
            </a:lvl1pPr>
            <a:lvl2pPr lvl="1" rtl="0">
              <a:spcBef>
                <a:spcPts val="700"/>
              </a:spcBef>
              <a:spcAft>
                <a:spcPts val="0"/>
              </a:spcAft>
              <a:buSzPts val="800"/>
              <a:buNone/>
              <a:defRPr sz="800"/>
            </a:lvl2pPr>
            <a:lvl3pPr lvl="2" rtl="0">
              <a:spcBef>
                <a:spcPts val="900"/>
              </a:spcBef>
              <a:spcAft>
                <a:spcPts val="0"/>
              </a:spcAft>
              <a:buSzPts val="800"/>
              <a:buNone/>
              <a:defRPr sz="800"/>
            </a:lvl3pPr>
            <a:lvl4pPr lvl="3" rtl="0">
              <a:spcBef>
                <a:spcPts val="900"/>
              </a:spcBef>
              <a:spcAft>
                <a:spcPts val="0"/>
              </a:spcAft>
              <a:buSzPts val="800"/>
              <a:buNone/>
              <a:defRPr sz="800"/>
            </a:lvl4pPr>
            <a:lvl5pPr lvl="4" rtl="0">
              <a:spcBef>
                <a:spcPts val="700"/>
              </a:spcBef>
              <a:spcAft>
                <a:spcPts val="0"/>
              </a:spcAft>
              <a:buSzPts val="800"/>
              <a:buNone/>
              <a:defRPr sz="800"/>
            </a:lvl5pPr>
            <a:lvl6pPr lvl="5" rtl="0">
              <a:spcBef>
                <a:spcPts val="400"/>
              </a:spcBef>
              <a:spcAft>
                <a:spcPts val="0"/>
              </a:spcAft>
              <a:buSzPts val="800"/>
              <a:buNone/>
              <a:defRPr sz="800"/>
            </a:lvl6pPr>
            <a:lvl7pPr lvl="6" rtl="0">
              <a:spcBef>
                <a:spcPts val="400"/>
              </a:spcBef>
              <a:spcAft>
                <a:spcPts val="0"/>
              </a:spcAft>
              <a:buSzPts val="800"/>
              <a:buNone/>
              <a:defRPr sz="800"/>
            </a:lvl7pPr>
            <a:lvl8pPr lvl="7" rtl="0">
              <a:spcBef>
                <a:spcPts val="400"/>
              </a:spcBef>
              <a:spcAft>
                <a:spcPts val="0"/>
              </a:spcAft>
              <a:buSzPts val="800"/>
              <a:buNone/>
              <a:defRPr sz="800"/>
            </a:lvl8pPr>
            <a:lvl9pPr lvl="8" rtl="0">
              <a:spcBef>
                <a:spcPts val="400"/>
              </a:spcBef>
              <a:spcAft>
                <a:spcPts val="40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4 - Title Slide_D">
  <p:cSld name="Basic_4_1_1_1_1_1_1_1_3_1_1_1_2_2_1_3_1_1_1_1">
    <p:bg>
      <p:bgPr>
        <a:solidFill>
          <a:srgbClr val="CFE9FE"/>
        </a:solidFill>
        <a:effectLst/>
      </p:bgPr>
    </p:bg>
    <p:spTree>
      <p:nvGrpSpPr>
        <p:cNvPr id="1" name="Shape 492"/>
        <p:cNvGrpSpPr/>
        <p:nvPr/>
      </p:nvGrpSpPr>
      <p:grpSpPr>
        <a:xfrm>
          <a:off x="0" y="0"/>
          <a:ext cx="0" cy="0"/>
          <a:chOff x="0" y="0"/>
          <a:chExt cx="0" cy="0"/>
        </a:xfrm>
      </p:grpSpPr>
      <p:grpSp>
        <p:nvGrpSpPr>
          <p:cNvPr id="493" name="Google Shape;493;p50"/>
          <p:cNvGrpSpPr/>
          <p:nvPr/>
        </p:nvGrpSpPr>
        <p:grpSpPr>
          <a:xfrm rot="-222202" flipH="1">
            <a:off x="5448110" y="3839543"/>
            <a:ext cx="1781236" cy="554281"/>
            <a:chOff x="-787425" y="5982757"/>
            <a:chExt cx="3403900" cy="896475"/>
          </a:xfrm>
        </p:grpSpPr>
        <p:pic>
          <p:nvPicPr>
            <p:cNvPr id="494" name="Google Shape;494;p50"/>
            <p:cNvPicPr preferRelativeResize="0"/>
            <p:nvPr/>
          </p:nvPicPr>
          <p:blipFill rotWithShape="1">
            <a:blip r:embed="rId2">
              <a:alphaModFix/>
            </a:blip>
            <a:srcRect l="5478" t="15900" r="2134" b="8990"/>
            <a:stretch/>
          </p:blipFill>
          <p:spPr>
            <a:xfrm flipH="1">
              <a:off x="-787425" y="5982757"/>
              <a:ext cx="3403900" cy="896475"/>
            </a:xfrm>
            <a:prstGeom prst="rect">
              <a:avLst/>
            </a:prstGeom>
            <a:noFill/>
            <a:ln>
              <a:noFill/>
            </a:ln>
          </p:spPr>
        </p:pic>
        <p:pic>
          <p:nvPicPr>
            <p:cNvPr id="495" name="Google Shape;495;p50"/>
            <p:cNvPicPr preferRelativeResize="0"/>
            <p:nvPr/>
          </p:nvPicPr>
          <p:blipFill>
            <a:blip r:embed="rId3">
              <a:alphaModFix/>
            </a:blip>
            <a:stretch>
              <a:fillRect/>
            </a:stretch>
          </p:blipFill>
          <p:spPr>
            <a:xfrm rot="-19" flipH="1">
              <a:off x="982955" y="6293031"/>
              <a:ext cx="305507" cy="221021"/>
            </a:xfrm>
            <a:prstGeom prst="rect">
              <a:avLst/>
            </a:prstGeom>
            <a:noFill/>
            <a:ln>
              <a:noFill/>
            </a:ln>
          </p:spPr>
        </p:pic>
        <p:pic>
          <p:nvPicPr>
            <p:cNvPr id="496" name="Google Shape;496;p50"/>
            <p:cNvPicPr preferRelativeResize="0"/>
            <p:nvPr/>
          </p:nvPicPr>
          <p:blipFill>
            <a:blip r:embed="rId4">
              <a:alphaModFix/>
            </a:blip>
            <a:stretch>
              <a:fillRect/>
            </a:stretch>
          </p:blipFill>
          <p:spPr>
            <a:xfrm rot="16" flipH="1">
              <a:off x="1417155" y="6570598"/>
              <a:ext cx="201658" cy="152637"/>
            </a:xfrm>
            <a:prstGeom prst="rect">
              <a:avLst/>
            </a:prstGeom>
            <a:noFill/>
            <a:ln>
              <a:noFill/>
            </a:ln>
          </p:spPr>
        </p:pic>
        <p:pic>
          <p:nvPicPr>
            <p:cNvPr id="497" name="Google Shape;497;p50"/>
            <p:cNvPicPr preferRelativeResize="0"/>
            <p:nvPr/>
          </p:nvPicPr>
          <p:blipFill>
            <a:blip r:embed="rId4">
              <a:alphaModFix/>
            </a:blip>
            <a:stretch>
              <a:fillRect/>
            </a:stretch>
          </p:blipFill>
          <p:spPr>
            <a:xfrm>
              <a:off x="524896" y="6481836"/>
              <a:ext cx="317859" cy="240583"/>
            </a:xfrm>
            <a:prstGeom prst="rect">
              <a:avLst/>
            </a:prstGeom>
            <a:noFill/>
            <a:ln>
              <a:noFill/>
            </a:ln>
          </p:spPr>
        </p:pic>
        <p:pic>
          <p:nvPicPr>
            <p:cNvPr id="498" name="Google Shape;498;p50"/>
            <p:cNvPicPr preferRelativeResize="0"/>
            <p:nvPr/>
          </p:nvPicPr>
          <p:blipFill>
            <a:blip r:embed="rId4">
              <a:alphaModFix/>
            </a:blip>
            <a:stretch>
              <a:fillRect/>
            </a:stretch>
          </p:blipFill>
          <p:spPr>
            <a:xfrm rot="-7" flipH="1">
              <a:off x="1782985" y="6418406"/>
              <a:ext cx="184679" cy="139767"/>
            </a:xfrm>
            <a:prstGeom prst="rect">
              <a:avLst/>
            </a:prstGeom>
            <a:noFill/>
            <a:ln>
              <a:noFill/>
            </a:ln>
          </p:spPr>
        </p:pic>
      </p:grpSp>
      <p:pic>
        <p:nvPicPr>
          <p:cNvPr id="499" name="Google Shape;499;p50"/>
          <p:cNvPicPr preferRelativeResize="0"/>
          <p:nvPr/>
        </p:nvPicPr>
        <p:blipFill>
          <a:blip r:embed="rId5">
            <a:alphaModFix/>
          </a:blip>
          <a:stretch>
            <a:fillRect/>
          </a:stretch>
        </p:blipFill>
        <p:spPr>
          <a:xfrm flipH="1">
            <a:off x="4954328" y="324646"/>
            <a:ext cx="4078117" cy="2990110"/>
          </a:xfrm>
          <a:prstGeom prst="rect">
            <a:avLst/>
          </a:prstGeom>
          <a:noFill/>
          <a:ln>
            <a:noFill/>
          </a:ln>
          <a:effectLst>
            <a:outerShdw blurRad="57150" dist="19050" dir="5400000" algn="bl" rotWithShape="0">
              <a:srgbClr val="000000">
                <a:alpha val="50000"/>
              </a:srgbClr>
            </a:outerShdw>
          </a:effectLst>
        </p:spPr>
      </p:pic>
      <p:pic>
        <p:nvPicPr>
          <p:cNvPr id="500" name="Google Shape;500;p50"/>
          <p:cNvPicPr preferRelativeResize="0"/>
          <p:nvPr/>
        </p:nvPicPr>
        <p:blipFill>
          <a:blip r:embed="rId6">
            <a:alphaModFix/>
          </a:blip>
          <a:stretch>
            <a:fillRect/>
          </a:stretch>
        </p:blipFill>
        <p:spPr>
          <a:xfrm>
            <a:off x="5494562" y="2459315"/>
            <a:ext cx="1197618" cy="224831"/>
          </a:xfrm>
          <a:prstGeom prst="rect">
            <a:avLst/>
          </a:prstGeom>
          <a:noFill/>
          <a:ln>
            <a:noFill/>
          </a:ln>
        </p:spPr>
      </p:pic>
      <p:pic>
        <p:nvPicPr>
          <p:cNvPr id="501" name="Google Shape;501;p50"/>
          <p:cNvPicPr preferRelativeResize="0"/>
          <p:nvPr/>
        </p:nvPicPr>
        <p:blipFill rotWithShape="1">
          <a:blip r:embed="rId7">
            <a:alphaModFix/>
          </a:blip>
          <a:srcRect l="-67" r="25172"/>
          <a:stretch/>
        </p:blipFill>
        <p:spPr>
          <a:xfrm>
            <a:off x="6113550" y="758081"/>
            <a:ext cx="3031811" cy="4235608"/>
          </a:xfrm>
          <a:prstGeom prst="rect">
            <a:avLst/>
          </a:prstGeom>
          <a:noFill/>
          <a:ln>
            <a:noFill/>
          </a:ln>
        </p:spPr>
      </p:pic>
      <p:pic>
        <p:nvPicPr>
          <p:cNvPr id="502" name="Google Shape;502;p50"/>
          <p:cNvPicPr preferRelativeResize="0"/>
          <p:nvPr/>
        </p:nvPicPr>
        <p:blipFill rotWithShape="1">
          <a:blip r:embed="rId8">
            <a:alphaModFix/>
          </a:blip>
          <a:srcRect l="47393" t="3260" r="2902" b="65272"/>
          <a:stretch/>
        </p:blipFill>
        <p:spPr>
          <a:xfrm>
            <a:off x="4575480" y="4043644"/>
            <a:ext cx="4568520" cy="1104075"/>
          </a:xfrm>
          <a:prstGeom prst="rect">
            <a:avLst/>
          </a:prstGeom>
          <a:noFill/>
          <a:ln>
            <a:noFill/>
          </a:ln>
        </p:spPr>
      </p:pic>
      <p:pic>
        <p:nvPicPr>
          <p:cNvPr id="503" name="Google Shape;503;p50"/>
          <p:cNvPicPr preferRelativeResize="0"/>
          <p:nvPr/>
        </p:nvPicPr>
        <p:blipFill>
          <a:blip r:embed="rId9">
            <a:alphaModFix/>
          </a:blip>
          <a:stretch>
            <a:fillRect/>
          </a:stretch>
        </p:blipFill>
        <p:spPr>
          <a:xfrm>
            <a:off x="6560528" y="1936463"/>
            <a:ext cx="1096081" cy="224831"/>
          </a:xfrm>
          <a:prstGeom prst="rect">
            <a:avLst/>
          </a:prstGeom>
          <a:noFill/>
          <a:ln>
            <a:noFill/>
          </a:ln>
        </p:spPr>
      </p:pic>
      <p:pic>
        <p:nvPicPr>
          <p:cNvPr id="504" name="Google Shape;504;p50"/>
          <p:cNvPicPr preferRelativeResize="0"/>
          <p:nvPr/>
        </p:nvPicPr>
        <p:blipFill>
          <a:blip r:embed="rId10">
            <a:alphaModFix/>
          </a:blip>
          <a:stretch>
            <a:fillRect/>
          </a:stretch>
        </p:blipFill>
        <p:spPr>
          <a:xfrm rot="505039" flipH="1">
            <a:off x="6659476" y="939038"/>
            <a:ext cx="295454" cy="251683"/>
          </a:xfrm>
          <a:prstGeom prst="rect">
            <a:avLst/>
          </a:prstGeom>
          <a:noFill/>
          <a:ln>
            <a:noFill/>
          </a:ln>
        </p:spPr>
      </p:pic>
      <p:grpSp>
        <p:nvGrpSpPr>
          <p:cNvPr id="505" name="Google Shape;505;p50"/>
          <p:cNvGrpSpPr/>
          <p:nvPr/>
        </p:nvGrpSpPr>
        <p:grpSpPr>
          <a:xfrm>
            <a:off x="0" y="0"/>
            <a:ext cx="5835962" cy="5141947"/>
            <a:chOff x="0" y="-1"/>
            <a:chExt cx="8235905" cy="6855929"/>
          </a:xfrm>
        </p:grpSpPr>
        <p:sp>
          <p:nvSpPr>
            <p:cNvPr id="506" name="Google Shape;506;p50"/>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F1F3F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507" name="Google Shape;507;p50"/>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F1F3F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grpSp>
      <p:pic>
        <p:nvPicPr>
          <p:cNvPr id="508" name="Google Shape;508;p50" descr="pasted-image.pdf"/>
          <p:cNvPicPr preferRelativeResize="0"/>
          <p:nvPr/>
        </p:nvPicPr>
        <p:blipFill rotWithShape="1">
          <a:blip r:embed="rId11">
            <a:alphaModFix/>
          </a:blip>
          <a:srcRect/>
          <a:stretch/>
        </p:blipFill>
        <p:spPr>
          <a:xfrm>
            <a:off x="425024" y="366934"/>
            <a:ext cx="710353" cy="497350"/>
          </a:xfrm>
          <a:prstGeom prst="rect">
            <a:avLst/>
          </a:prstGeom>
          <a:noFill/>
          <a:ln>
            <a:noFill/>
          </a:ln>
        </p:spPr>
      </p:pic>
      <p:sp>
        <p:nvSpPr>
          <p:cNvPr id="509" name="Google Shape;509;p50"/>
          <p:cNvSpPr txBox="1">
            <a:spLocks noGrp="1"/>
          </p:cNvSpPr>
          <p:nvPr>
            <p:ph type="title"/>
          </p:nvPr>
        </p:nvSpPr>
        <p:spPr>
          <a:xfrm>
            <a:off x="432169" y="964875"/>
            <a:ext cx="4199100" cy="2045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1F0974"/>
              </a:buClr>
              <a:buSzPts val="3600"/>
              <a:buNone/>
              <a:defRPr sz="3600">
                <a:solidFill>
                  <a:srgbClr val="1F0974"/>
                </a:solidFill>
              </a:defRPr>
            </a:lvl1pPr>
            <a:lvl2pPr lvl="1" algn="l" rtl="0">
              <a:spcBef>
                <a:spcPts val="0"/>
              </a:spcBef>
              <a:spcAft>
                <a:spcPts val="0"/>
              </a:spcAft>
              <a:buClr>
                <a:schemeClr val="accent1"/>
              </a:buClr>
              <a:buSzPts val="1100"/>
              <a:buNone/>
              <a:defRPr/>
            </a:lvl2pPr>
            <a:lvl3pPr lvl="2" algn="l" rtl="0">
              <a:spcBef>
                <a:spcPts val="0"/>
              </a:spcBef>
              <a:spcAft>
                <a:spcPts val="0"/>
              </a:spcAft>
              <a:buClr>
                <a:schemeClr val="accent1"/>
              </a:buClr>
              <a:buSzPts val="1100"/>
              <a:buNone/>
              <a:defRPr/>
            </a:lvl3pPr>
            <a:lvl4pPr lvl="3" algn="l" rtl="0">
              <a:spcBef>
                <a:spcPts val="0"/>
              </a:spcBef>
              <a:spcAft>
                <a:spcPts val="0"/>
              </a:spcAft>
              <a:buClr>
                <a:schemeClr val="accent1"/>
              </a:buClr>
              <a:buSzPts val="1100"/>
              <a:buNone/>
              <a:defRPr/>
            </a:lvl4pPr>
            <a:lvl5pPr lvl="4" algn="l" rtl="0">
              <a:spcBef>
                <a:spcPts val="0"/>
              </a:spcBef>
              <a:spcAft>
                <a:spcPts val="0"/>
              </a:spcAft>
              <a:buClr>
                <a:schemeClr val="accent1"/>
              </a:buClr>
              <a:buSzPts val="1100"/>
              <a:buNone/>
              <a:defRPr/>
            </a:lvl5pPr>
            <a:lvl6pPr lvl="5" algn="l" rtl="0">
              <a:spcBef>
                <a:spcPts val="0"/>
              </a:spcBef>
              <a:spcAft>
                <a:spcPts val="0"/>
              </a:spcAft>
              <a:buClr>
                <a:schemeClr val="accent1"/>
              </a:buClr>
              <a:buSzPts val="1100"/>
              <a:buNone/>
              <a:defRPr/>
            </a:lvl6pPr>
            <a:lvl7pPr lvl="6" algn="l" rtl="0">
              <a:spcBef>
                <a:spcPts val="0"/>
              </a:spcBef>
              <a:spcAft>
                <a:spcPts val="0"/>
              </a:spcAft>
              <a:buClr>
                <a:schemeClr val="accent1"/>
              </a:buClr>
              <a:buSzPts val="1100"/>
              <a:buNone/>
              <a:defRPr/>
            </a:lvl7pPr>
            <a:lvl8pPr lvl="7" algn="l" rtl="0">
              <a:spcBef>
                <a:spcPts val="0"/>
              </a:spcBef>
              <a:spcAft>
                <a:spcPts val="0"/>
              </a:spcAft>
              <a:buClr>
                <a:schemeClr val="accent1"/>
              </a:buClr>
              <a:buSzPts val="1100"/>
              <a:buNone/>
              <a:defRPr/>
            </a:lvl8pPr>
            <a:lvl9pPr lvl="8" algn="l" rtl="0">
              <a:spcBef>
                <a:spcPts val="0"/>
              </a:spcBef>
              <a:spcAft>
                <a:spcPts val="0"/>
              </a:spcAft>
              <a:buClr>
                <a:schemeClr val="accent1"/>
              </a:buClr>
              <a:buSzPts val="1100"/>
              <a:buNone/>
              <a:defRPr/>
            </a:lvl9pPr>
          </a:lstStyle>
          <a:p>
            <a:endParaRPr/>
          </a:p>
        </p:txBody>
      </p:sp>
      <p:sp>
        <p:nvSpPr>
          <p:cNvPr id="510" name="Google Shape;510;p50"/>
          <p:cNvSpPr txBox="1">
            <a:spLocks noGrp="1"/>
          </p:cNvSpPr>
          <p:nvPr>
            <p:ph type="subTitle" idx="1"/>
          </p:nvPr>
        </p:nvSpPr>
        <p:spPr>
          <a:xfrm>
            <a:off x="432169" y="3058669"/>
            <a:ext cx="4199100" cy="11040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rgbClr val="1F0974"/>
              </a:buClr>
              <a:buSzPts val="1700"/>
              <a:buNone/>
              <a:defRPr sz="1700">
                <a:solidFill>
                  <a:srgbClr val="1F0974"/>
                </a:solidFill>
              </a:defRPr>
            </a:lvl1pPr>
            <a:lvl2pPr lvl="1" rtl="0">
              <a:lnSpc>
                <a:spcPct val="95000"/>
              </a:lnSpc>
              <a:spcBef>
                <a:spcPts val="4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511" name="Google Shape;511;p50"/>
          <p:cNvSpPr txBox="1">
            <a:spLocks noGrp="1"/>
          </p:cNvSpPr>
          <p:nvPr>
            <p:ph type="subTitle" idx="2"/>
          </p:nvPr>
        </p:nvSpPr>
        <p:spPr>
          <a:xfrm>
            <a:off x="368199" y="4162800"/>
            <a:ext cx="4520100" cy="500700"/>
          </a:xfrm>
          <a:prstGeom prst="rect">
            <a:avLst/>
          </a:prstGeom>
        </p:spPr>
        <p:txBody>
          <a:bodyPr spcFirstLastPara="1" wrap="square" lIns="68575" tIns="68575" rIns="68575" bIns="68575" anchor="t" anchorCtr="0">
            <a:noAutofit/>
          </a:bodyPr>
          <a:lstStyle>
            <a:lvl1pPr lvl="0" rtl="0">
              <a:lnSpc>
                <a:spcPct val="100000"/>
              </a:lnSpc>
              <a:spcBef>
                <a:spcPts val="400"/>
              </a:spcBef>
              <a:spcAft>
                <a:spcPts val="0"/>
              </a:spcAft>
              <a:buClr>
                <a:srgbClr val="1F0974"/>
              </a:buClr>
              <a:buSzPts val="1100"/>
              <a:buNone/>
              <a:defRPr sz="1100">
                <a:solidFill>
                  <a:srgbClr val="1F0974"/>
                </a:solidFill>
              </a:defRPr>
            </a:lvl1pPr>
            <a:lvl2pPr lvl="1" rtl="0">
              <a:lnSpc>
                <a:spcPct val="100000"/>
              </a:lnSpc>
              <a:spcBef>
                <a:spcPts val="400"/>
              </a:spcBef>
              <a:spcAft>
                <a:spcPts val="0"/>
              </a:spcAft>
              <a:buClr>
                <a:schemeClr val="accent1"/>
              </a:buClr>
              <a:buSzPts val="1700"/>
              <a:buNone/>
              <a:defRPr sz="1700">
                <a:solidFill>
                  <a:schemeClr val="accent1"/>
                </a:solidFill>
              </a:defRPr>
            </a:lvl2pPr>
            <a:lvl3pPr lvl="2" rtl="0">
              <a:lnSpc>
                <a:spcPct val="100000"/>
              </a:lnSpc>
              <a:spcBef>
                <a:spcPts val="200"/>
              </a:spcBef>
              <a:spcAft>
                <a:spcPts val="0"/>
              </a:spcAft>
              <a:buClr>
                <a:schemeClr val="accent1"/>
              </a:buClr>
              <a:buSzPts val="1700"/>
              <a:buNone/>
              <a:defRPr sz="1700">
                <a:solidFill>
                  <a:schemeClr val="accent1"/>
                </a:solidFill>
              </a:defRPr>
            </a:lvl3pPr>
            <a:lvl4pPr lvl="3" rtl="0">
              <a:lnSpc>
                <a:spcPct val="100000"/>
              </a:lnSpc>
              <a:spcBef>
                <a:spcPts val="200"/>
              </a:spcBef>
              <a:spcAft>
                <a:spcPts val="0"/>
              </a:spcAft>
              <a:buClr>
                <a:schemeClr val="accent1"/>
              </a:buClr>
              <a:buSzPts val="1700"/>
              <a:buNone/>
              <a:defRPr sz="1700">
                <a:solidFill>
                  <a:schemeClr val="accent1"/>
                </a:solidFill>
              </a:defRPr>
            </a:lvl4pPr>
            <a:lvl5pPr lvl="4" rtl="0">
              <a:lnSpc>
                <a:spcPct val="100000"/>
              </a:lnSpc>
              <a:spcBef>
                <a:spcPts val="200"/>
              </a:spcBef>
              <a:spcAft>
                <a:spcPts val="0"/>
              </a:spcAft>
              <a:buClr>
                <a:schemeClr val="accent1"/>
              </a:buClr>
              <a:buSzPts val="1700"/>
              <a:buNone/>
              <a:defRPr sz="1700">
                <a:solidFill>
                  <a:schemeClr val="accent1"/>
                </a:solidFill>
              </a:defRPr>
            </a:lvl5pPr>
            <a:lvl6pPr lvl="5" rtl="0">
              <a:lnSpc>
                <a:spcPct val="100000"/>
              </a:lnSpc>
              <a:spcBef>
                <a:spcPts val="200"/>
              </a:spcBef>
              <a:spcAft>
                <a:spcPts val="0"/>
              </a:spcAft>
              <a:buClr>
                <a:schemeClr val="accent1"/>
              </a:buClr>
              <a:buSzPts val="1700"/>
              <a:buNone/>
              <a:defRPr sz="1700">
                <a:solidFill>
                  <a:schemeClr val="accent1"/>
                </a:solidFill>
              </a:defRPr>
            </a:lvl6pPr>
            <a:lvl7pPr lvl="6" rtl="0">
              <a:lnSpc>
                <a:spcPct val="100000"/>
              </a:lnSpc>
              <a:spcBef>
                <a:spcPts val="200"/>
              </a:spcBef>
              <a:spcAft>
                <a:spcPts val="0"/>
              </a:spcAft>
              <a:buClr>
                <a:schemeClr val="accent1"/>
              </a:buClr>
              <a:buSzPts val="1700"/>
              <a:buNone/>
              <a:defRPr sz="1700">
                <a:solidFill>
                  <a:schemeClr val="accent1"/>
                </a:solidFill>
              </a:defRPr>
            </a:lvl7pPr>
            <a:lvl8pPr lvl="7" rtl="0">
              <a:lnSpc>
                <a:spcPct val="100000"/>
              </a:lnSpc>
              <a:spcBef>
                <a:spcPts val="200"/>
              </a:spcBef>
              <a:spcAft>
                <a:spcPts val="0"/>
              </a:spcAft>
              <a:buClr>
                <a:schemeClr val="accent1"/>
              </a:buClr>
              <a:buSzPts val="1700"/>
              <a:buNone/>
              <a:defRPr sz="1700">
                <a:solidFill>
                  <a:schemeClr val="accent1"/>
                </a:solidFill>
              </a:defRPr>
            </a:lvl8pPr>
            <a:lvl9pPr lvl="8" rtl="0">
              <a:lnSpc>
                <a:spcPct val="100000"/>
              </a:lnSpc>
              <a:spcBef>
                <a:spcPts val="200"/>
              </a:spcBef>
              <a:spcAft>
                <a:spcPts val="200"/>
              </a:spcAft>
              <a:buClr>
                <a:schemeClr val="accent1"/>
              </a:buClr>
              <a:buSzPts val="1100"/>
              <a:buNone/>
              <a:defRPr sz="1100">
                <a:solidFill>
                  <a:schemeClr val="accent1"/>
                </a:solidFill>
              </a:defRPr>
            </a:lvl9pPr>
          </a:lstStyle>
          <a:p>
            <a:endParaRPr/>
          </a:p>
        </p:txBody>
      </p:sp>
      <p:pic>
        <p:nvPicPr>
          <p:cNvPr id="512" name="Google Shape;512;p50" descr="pasted-image.pdf"/>
          <p:cNvPicPr preferRelativeResize="0"/>
          <p:nvPr/>
        </p:nvPicPr>
        <p:blipFill rotWithShape="1">
          <a:blip r:embed="rId11">
            <a:alphaModFix/>
          </a:blip>
          <a:srcRect/>
          <a:stretch/>
        </p:blipFill>
        <p:spPr>
          <a:xfrm>
            <a:off x="425024" y="366934"/>
            <a:ext cx="710353" cy="497350"/>
          </a:xfrm>
          <a:prstGeom prst="rect">
            <a:avLst/>
          </a:prstGeom>
          <a:noFill/>
          <a:ln>
            <a:noFill/>
          </a:ln>
        </p:spPr>
      </p:pic>
      <p:grpSp>
        <p:nvGrpSpPr>
          <p:cNvPr id="513" name="Google Shape;513;p50"/>
          <p:cNvGrpSpPr/>
          <p:nvPr/>
        </p:nvGrpSpPr>
        <p:grpSpPr>
          <a:xfrm>
            <a:off x="5731305" y="1389138"/>
            <a:ext cx="3445255" cy="3625195"/>
            <a:chOff x="5731305" y="1541538"/>
            <a:chExt cx="3445255" cy="3625195"/>
          </a:xfrm>
        </p:grpSpPr>
        <p:pic>
          <p:nvPicPr>
            <p:cNvPr id="514" name="Google Shape;514;p50"/>
            <p:cNvPicPr preferRelativeResize="0"/>
            <p:nvPr/>
          </p:nvPicPr>
          <p:blipFill rotWithShape="1">
            <a:blip r:embed="rId12">
              <a:alphaModFix amt="79000"/>
            </a:blip>
            <a:srcRect/>
            <a:stretch/>
          </p:blipFill>
          <p:spPr>
            <a:xfrm>
              <a:off x="5731305" y="4715831"/>
              <a:ext cx="1802381" cy="427856"/>
            </a:xfrm>
            <a:prstGeom prst="rect">
              <a:avLst/>
            </a:prstGeom>
            <a:noFill/>
            <a:ln>
              <a:noFill/>
            </a:ln>
          </p:spPr>
        </p:pic>
        <p:pic>
          <p:nvPicPr>
            <p:cNvPr id="515" name="Google Shape;515;p50"/>
            <p:cNvPicPr preferRelativeResize="0"/>
            <p:nvPr/>
          </p:nvPicPr>
          <p:blipFill rotWithShape="1">
            <a:blip r:embed="rId12">
              <a:alphaModFix amt="79000"/>
            </a:blip>
            <a:srcRect l="6269" r="23525" b="18026"/>
            <a:stretch/>
          </p:blipFill>
          <p:spPr>
            <a:xfrm>
              <a:off x="7398877" y="4394644"/>
              <a:ext cx="1777683" cy="748837"/>
            </a:xfrm>
            <a:prstGeom prst="rect">
              <a:avLst/>
            </a:prstGeom>
            <a:noFill/>
            <a:ln>
              <a:noFill/>
            </a:ln>
          </p:spPr>
        </p:pic>
        <p:pic>
          <p:nvPicPr>
            <p:cNvPr id="516" name="Google Shape;516;p50"/>
            <p:cNvPicPr preferRelativeResize="0"/>
            <p:nvPr/>
          </p:nvPicPr>
          <p:blipFill rotWithShape="1">
            <a:blip r:embed="rId12">
              <a:alphaModFix/>
            </a:blip>
            <a:srcRect/>
            <a:stretch/>
          </p:blipFill>
          <p:spPr>
            <a:xfrm rot="14">
              <a:off x="6840131" y="4536003"/>
              <a:ext cx="1585030" cy="630727"/>
            </a:xfrm>
            <a:prstGeom prst="rect">
              <a:avLst/>
            </a:prstGeom>
            <a:noFill/>
            <a:ln>
              <a:noFill/>
            </a:ln>
          </p:spPr>
        </p:pic>
        <p:pic>
          <p:nvPicPr>
            <p:cNvPr id="517" name="Google Shape;517;p50"/>
            <p:cNvPicPr preferRelativeResize="0"/>
            <p:nvPr/>
          </p:nvPicPr>
          <p:blipFill rotWithShape="1">
            <a:blip r:embed="rId13">
              <a:alphaModFix/>
            </a:blip>
            <a:srcRect l="744" r="-4146"/>
            <a:stretch/>
          </p:blipFill>
          <p:spPr>
            <a:xfrm>
              <a:off x="7009737" y="1541538"/>
              <a:ext cx="2144929" cy="3508859"/>
            </a:xfrm>
            <a:prstGeom prst="rect">
              <a:avLst/>
            </a:prstGeom>
            <a:noFill/>
            <a:ln>
              <a:noFill/>
            </a:ln>
          </p:spPr>
        </p:pic>
      </p:grpSp>
      <p:grpSp>
        <p:nvGrpSpPr>
          <p:cNvPr id="518" name="Google Shape;518;p50"/>
          <p:cNvGrpSpPr/>
          <p:nvPr/>
        </p:nvGrpSpPr>
        <p:grpSpPr>
          <a:xfrm flipH="1">
            <a:off x="4461452" y="4509675"/>
            <a:ext cx="2051531" cy="638380"/>
            <a:chOff x="-787425" y="5982757"/>
            <a:chExt cx="3403900" cy="896475"/>
          </a:xfrm>
        </p:grpSpPr>
        <p:pic>
          <p:nvPicPr>
            <p:cNvPr id="519" name="Google Shape;519;p50"/>
            <p:cNvPicPr preferRelativeResize="0"/>
            <p:nvPr/>
          </p:nvPicPr>
          <p:blipFill rotWithShape="1">
            <a:blip r:embed="rId2">
              <a:alphaModFix/>
            </a:blip>
            <a:srcRect l="5478" t="15900" r="2134" b="8990"/>
            <a:stretch/>
          </p:blipFill>
          <p:spPr>
            <a:xfrm flipH="1">
              <a:off x="-787425" y="5982757"/>
              <a:ext cx="3403900" cy="896475"/>
            </a:xfrm>
            <a:prstGeom prst="rect">
              <a:avLst/>
            </a:prstGeom>
            <a:noFill/>
            <a:ln>
              <a:noFill/>
            </a:ln>
          </p:spPr>
        </p:pic>
        <p:pic>
          <p:nvPicPr>
            <p:cNvPr id="520" name="Google Shape;520;p50"/>
            <p:cNvPicPr preferRelativeResize="0"/>
            <p:nvPr/>
          </p:nvPicPr>
          <p:blipFill>
            <a:blip r:embed="rId3">
              <a:alphaModFix/>
            </a:blip>
            <a:stretch>
              <a:fillRect/>
            </a:stretch>
          </p:blipFill>
          <p:spPr>
            <a:xfrm flipH="1">
              <a:off x="-292253" y="6488233"/>
              <a:ext cx="383636" cy="277570"/>
            </a:xfrm>
            <a:prstGeom prst="rect">
              <a:avLst/>
            </a:prstGeom>
            <a:noFill/>
            <a:ln>
              <a:noFill/>
            </a:ln>
          </p:spPr>
        </p:pic>
        <p:pic>
          <p:nvPicPr>
            <p:cNvPr id="521" name="Google Shape;521;p50"/>
            <p:cNvPicPr preferRelativeResize="0"/>
            <p:nvPr/>
          </p:nvPicPr>
          <p:blipFill>
            <a:blip r:embed="rId4">
              <a:alphaModFix/>
            </a:blip>
            <a:stretch>
              <a:fillRect/>
            </a:stretch>
          </p:blipFill>
          <p:spPr>
            <a:xfrm flipH="1">
              <a:off x="1350530" y="6570600"/>
              <a:ext cx="268279" cy="203046"/>
            </a:xfrm>
            <a:prstGeom prst="rect">
              <a:avLst/>
            </a:prstGeom>
            <a:noFill/>
            <a:ln>
              <a:noFill/>
            </a:ln>
          </p:spPr>
        </p:pic>
        <p:pic>
          <p:nvPicPr>
            <p:cNvPr id="522" name="Google Shape;522;p50"/>
            <p:cNvPicPr preferRelativeResize="0"/>
            <p:nvPr/>
          </p:nvPicPr>
          <p:blipFill>
            <a:blip r:embed="rId4">
              <a:alphaModFix/>
            </a:blip>
            <a:stretch>
              <a:fillRect/>
            </a:stretch>
          </p:blipFill>
          <p:spPr>
            <a:xfrm>
              <a:off x="459118" y="6481833"/>
              <a:ext cx="383636" cy="290368"/>
            </a:xfrm>
            <a:prstGeom prst="rect">
              <a:avLst/>
            </a:prstGeom>
            <a:noFill/>
            <a:ln>
              <a:noFill/>
            </a:ln>
          </p:spPr>
        </p:pic>
        <p:pic>
          <p:nvPicPr>
            <p:cNvPr id="523" name="Google Shape;523;p50"/>
            <p:cNvPicPr preferRelativeResize="0"/>
            <p:nvPr/>
          </p:nvPicPr>
          <p:blipFill>
            <a:blip r:embed="rId4">
              <a:alphaModFix/>
            </a:blip>
            <a:stretch>
              <a:fillRect/>
            </a:stretch>
          </p:blipFill>
          <p:spPr>
            <a:xfrm flipH="1">
              <a:off x="1699393" y="6418408"/>
              <a:ext cx="268279" cy="203046"/>
            </a:xfrm>
            <a:prstGeom prst="rect">
              <a:avLst/>
            </a:prstGeom>
            <a:noFill/>
            <a:ln>
              <a:noFill/>
            </a:ln>
          </p:spPr>
        </p:pic>
      </p:grpSp>
      <p:pic>
        <p:nvPicPr>
          <p:cNvPr id="524" name="Google Shape;524;p50"/>
          <p:cNvPicPr preferRelativeResize="0"/>
          <p:nvPr/>
        </p:nvPicPr>
        <p:blipFill rotWithShape="1">
          <a:blip r:embed="rId14">
            <a:alphaModFix/>
          </a:blip>
          <a:srcRect r="63648"/>
          <a:stretch/>
        </p:blipFill>
        <p:spPr>
          <a:xfrm>
            <a:off x="8644685" y="4509368"/>
            <a:ext cx="499311" cy="638344"/>
          </a:xfrm>
          <a:prstGeom prst="rect">
            <a:avLst/>
          </a:prstGeom>
          <a:noFill/>
          <a:ln>
            <a:noFill/>
          </a:ln>
        </p:spPr>
      </p:pic>
      <p:pic>
        <p:nvPicPr>
          <p:cNvPr id="525" name="Google Shape;525;p50" descr="ASTRO_Trailblazer_ArmsUpLeft_SFS20_LR.png"/>
          <p:cNvPicPr preferRelativeResize="0"/>
          <p:nvPr/>
        </p:nvPicPr>
        <p:blipFill rotWithShape="1">
          <a:blip r:embed="rId15">
            <a:alphaModFix/>
          </a:blip>
          <a:srcRect l="15613" t="13630" r="15606" b="11597"/>
          <a:stretch/>
        </p:blipFill>
        <p:spPr>
          <a:xfrm rot="149202">
            <a:off x="5709739" y="3069540"/>
            <a:ext cx="1671416" cy="181660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1 - Corner - B">
  <p:cSld name="Basic_4_1_1_1_1_3_1_1">
    <p:spTree>
      <p:nvGrpSpPr>
        <p:cNvPr id="1" name="Shape 546"/>
        <p:cNvGrpSpPr/>
        <p:nvPr/>
      </p:nvGrpSpPr>
      <p:grpSpPr>
        <a:xfrm>
          <a:off x="0" y="0"/>
          <a:ext cx="0" cy="0"/>
          <a:chOff x="0" y="0"/>
          <a:chExt cx="0" cy="0"/>
        </a:xfrm>
      </p:grpSpPr>
      <p:sp>
        <p:nvSpPr>
          <p:cNvPr id="547" name="Google Shape;547;p53"/>
          <p:cNvSpPr txBox="1">
            <a:spLocks noGrp="1"/>
          </p:cNvSpPr>
          <p:nvPr>
            <p:ph type="body" idx="1"/>
          </p:nvPr>
        </p:nvSpPr>
        <p:spPr>
          <a:xfrm>
            <a:off x="3971816" y="4880775"/>
            <a:ext cx="4741800" cy="137100"/>
          </a:xfrm>
          <a:prstGeom prst="rect">
            <a:avLst/>
          </a:prstGeom>
        </p:spPr>
        <p:txBody>
          <a:bodyPr spcFirstLastPara="1" wrap="square" lIns="68575" tIns="68575" rIns="68575" bIns="68575"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900"/>
              </a:spcBef>
              <a:spcAft>
                <a:spcPts val="0"/>
              </a:spcAft>
              <a:buSzPts val="1200"/>
              <a:buChar char="■"/>
              <a:defRPr/>
            </a:lvl3pPr>
            <a:lvl4pPr marL="1828800" lvl="3" indent="-298450" rtl="0">
              <a:spcBef>
                <a:spcPts val="900"/>
              </a:spcBef>
              <a:spcAft>
                <a:spcPts val="0"/>
              </a:spcAft>
              <a:buSzPts val="1100"/>
              <a:buChar char="●"/>
              <a:defRPr/>
            </a:lvl4pPr>
            <a:lvl5pPr marL="2286000" lvl="4" indent="-323850" rtl="0">
              <a:spcBef>
                <a:spcPts val="7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400"/>
              </a:spcAft>
              <a:buSzPts val="1500"/>
              <a:buChar char="■"/>
              <a:defRPr/>
            </a:lvl9pPr>
          </a:lstStyle>
          <a:p>
            <a:endParaRPr/>
          </a:p>
        </p:txBody>
      </p:sp>
      <p:sp>
        <p:nvSpPr>
          <p:cNvPr id="548" name="Google Shape;548;p53"/>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549" name="Google Shape;549;p53"/>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550" name="Google Shape;550;p53"/>
          <p:cNvSpPr/>
          <p:nvPr/>
        </p:nvSpPr>
        <p:spPr>
          <a:xfrm flipH="1">
            <a:off x="5427588" y="1477500"/>
            <a:ext cx="3306300" cy="3305400"/>
          </a:xfrm>
          <a:prstGeom prst="chord">
            <a:avLst>
              <a:gd name="adj1" fmla="val 7987036"/>
              <a:gd name="adj2" fmla="val 2842284"/>
            </a:avLst>
          </a:prstGeom>
          <a:gradFill>
            <a:gsLst>
              <a:gs pos="0">
                <a:srgbClr val="2F2CB7"/>
              </a:gs>
              <a:gs pos="100000">
                <a:srgbClr val="3A49DA"/>
              </a:gs>
            </a:gsLst>
            <a:lin ang="5400700"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51" name="Google Shape;551;p53"/>
          <p:cNvPicPr preferRelativeResize="0"/>
          <p:nvPr/>
        </p:nvPicPr>
        <p:blipFill>
          <a:blip r:embed="rId2">
            <a:alphaModFix/>
          </a:blip>
          <a:stretch>
            <a:fillRect/>
          </a:stretch>
        </p:blipFill>
        <p:spPr>
          <a:xfrm>
            <a:off x="5458971" y="2239715"/>
            <a:ext cx="3629288" cy="2332200"/>
          </a:xfrm>
          <a:prstGeom prst="rect">
            <a:avLst/>
          </a:prstGeom>
          <a:noFill/>
          <a:ln>
            <a:noFill/>
          </a:ln>
        </p:spPr>
      </p:pic>
      <p:pic>
        <p:nvPicPr>
          <p:cNvPr id="552" name="Google Shape;552;p53"/>
          <p:cNvPicPr preferRelativeResize="0"/>
          <p:nvPr/>
        </p:nvPicPr>
        <p:blipFill>
          <a:blip r:embed="rId3">
            <a:alphaModFix/>
          </a:blip>
          <a:stretch>
            <a:fillRect/>
          </a:stretch>
        </p:blipFill>
        <p:spPr>
          <a:xfrm rot="2965517">
            <a:off x="8385734" y="1646285"/>
            <a:ext cx="285402" cy="243130"/>
          </a:xfrm>
          <a:prstGeom prst="rect">
            <a:avLst/>
          </a:prstGeom>
          <a:noFill/>
          <a:ln>
            <a:noFill/>
          </a:ln>
        </p:spPr>
      </p:pic>
      <p:pic>
        <p:nvPicPr>
          <p:cNvPr id="553" name="Google Shape;553;p53" title="Salesforce logo"/>
          <p:cNvPicPr preferRelativeResize="0"/>
          <p:nvPr/>
        </p:nvPicPr>
        <p:blipFill rotWithShape="1">
          <a:blip r:embed="rId4">
            <a:alphaModFix/>
          </a:blip>
          <a:srcRect/>
          <a:stretch/>
        </p:blipFill>
        <p:spPr>
          <a:xfrm>
            <a:off x="8275084" y="424095"/>
            <a:ext cx="476800" cy="333821"/>
          </a:xfrm>
          <a:prstGeom prst="rect">
            <a:avLst/>
          </a:prstGeom>
          <a:noFill/>
          <a:ln>
            <a:noFill/>
          </a:ln>
        </p:spPr>
      </p:pic>
      <p:sp>
        <p:nvSpPr>
          <p:cNvPr id="554" name="Google Shape;554;p53"/>
          <p:cNvSpPr txBox="1">
            <a:spLocks noGrp="1"/>
          </p:cNvSpPr>
          <p:nvPr>
            <p:ph type="body" idx="3"/>
          </p:nvPr>
        </p:nvSpPr>
        <p:spPr>
          <a:xfrm>
            <a:off x="432169" y="1337306"/>
            <a:ext cx="3320100" cy="3292200"/>
          </a:xfrm>
          <a:prstGeom prst="rect">
            <a:avLst/>
          </a:prstGeom>
        </p:spPr>
        <p:txBody>
          <a:bodyPr spcFirstLastPara="1" wrap="square" lIns="68575" tIns="68575" rIns="68575" bIns="68575"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900"/>
              </a:spcBef>
              <a:spcAft>
                <a:spcPts val="0"/>
              </a:spcAft>
              <a:buSzPts val="1200"/>
              <a:buChar char="■"/>
              <a:defRPr/>
            </a:lvl3pPr>
            <a:lvl4pPr marL="1828800" lvl="3" indent="-298450" rtl="0">
              <a:spcBef>
                <a:spcPts val="900"/>
              </a:spcBef>
              <a:spcAft>
                <a:spcPts val="0"/>
              </a:spcAft>
              <a:buSzPts val="1100"/>
              <a:buChar char="●"/>
              <a:defRPr/>
            </a:lvl4pPr>
            <a:lvl5pPr marL="2286000" lvl="4" indent="-323850" rtl="0">
              <a:spcBef>
                <a:spcPts val="7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400"/>
              </a:spcAft>
              <a:buSzPts val="15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orward-Looking Statement">
  <p:cSld name="CUSTOM_4">
    <p:spTree>
      <p:nvGrpSpPr>
        <p:cNvPr id="1" name="Shape 555"/>
        <p:cNvGrpSpPr/>
        <p:nvPr/>
      </p:nvGrpSpPr>
      <p:grpSpPr>
        <a:xfrm>
          <a:off x="0" y="0"/>
          <a:ext cx="0" cy="0"/>
          <a:chOff x="0" y="0"/>
          <a:chExt cx="0" cy="0"/>
        </a:xfrm>
      </p:grpSpPr>
      <p:pic>
        <p:nvPicPr>
          <p:cNvPr id="556" name="Google Shape;556;p54"/>
          <p:cNvPicPr preferRelativeResize="0"/>
          <p:nvPr/>
        </p:nvPicPr>
        <p:blipFill rotWithShape="1">
          <a:blip r:embed="rId2">
            <a:alphaModFix/>
          </a:blip>
          <a:srcRect l="9" r="9"/>
          <a:stretch/>
        </p:blipFill>
        <p:spPr>
          <a:xfrm>
            <a:off x="0" y="0"/>
            <a:ext cx="9144006" cy="5143500"/>
          </a:xfrm>
          <a:prstGeom prst="rect">
            <a:avLst/>
          </a:prstGeom>
          <a:noFill/>
          <a:ln>
            <a:noFill/>
          </a:ln>
        </p:spPr>
      </p:pic>
      <p:sp>
        <p:nvSpPr>
          <p:cNvPr id="557" name="Google Shape;557;p54"/>
          <p:cNvSpPr txBox="1">
            <a:spLocks noGrp="1"/>
          </p:cNvSpPr>
          <p:nvPr>
            <p:ph type="title"/>
          </p:nvPr>
        </p:nvSpPr>
        <p:spPr>
          <a:xfrm>
            <a:off x="311700" y="2545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58" name="Google Shape;558;p54"/>
          <p:cNvSpPr txBox="1"/>
          <p:nvPr/>
        </p:nvSpPr>
        <p:spPr>
          <a:xfrm>
            <a:off x="311700" y="1058988"/>
            <a:ext cx="8099100" cy="3910200"/>
          </a:xfrm>
          <a:prstGeom prst="rect">
            <a:avLst/>
          </a:prstGeom>
          <a:noFill/>
          <a:ln>
            <a:noFill/>
          </a:ln>
        </p:spPr>
        <p:txBody>
          <a:bodyPr spcFirstLastPara="1" wrap="square" lIns="45725" tIns="45725" rIns="45725" bIns="45725" anchor="t" anchorCtr="0">
            <a:noAutofit/>
          </a:bodyPr>
          <a:lstStyle/>
          <a:p>
            <a:pPr marL="0" lvl="0" indent="0" algn="l" rtl="0">
              <a:lnSpc>
                <a:spcPct val="100000"/>
              </a:lnSpc>
              <a:spcBef>
                <a:spcPts val="0"/>
              </a:spcBef>
              <a:spcAft>
                <a:spcPts val="500"/>
              </a:spcAft>
              <a:buNone/>
            </a:pPr>
            <a:endParaRPr sz="800">
              <a:solidFill>
                <a:srgbClr val="260F8F"/>
              </a:solidFill>
              <a:latin typeface="Salesforce Sans"/>
              <a:ea typeface="Salesforce Sans"/>
              <a:cs typeface="Salesforce Sans"/>
              <a:sym typeface="Salesforce Sans"/>
            </a:endParaRPr>
          </a:p>
        </p:txBody>
      </p:sp>
      <p:sp>
        <p:nvSpPr>
          <p:cNvPr id="559" name="Google Shape;559;p54"/>
          <p:cNvSpPr txBox="1">
            <a:spLocks noGrp="1"/>
          </p:cNvSpPr>
          <p:nvPr>
            <p:ph type="subTitle" idx="1"/>
          </p:nvPr>
        </p:nvSpPr>
        <p:spPr>
          <a:xfrm>
            <a:off x="4675713" y="4904310"/>
            <a:ext cx="4260600" cy="160800"/>
          </a:xfrm>
          <a:prstGeom prst="rect">
            <a:avLst/>
          </a:prstGeom>
        </p:spPr>
        <p:txBody>
          <a:bodyPr spcFirstLastPara="1" wrap="square" lIns="68575" tIns="68575" rIns="68575" bIns="68575" anchor="ctr" anchorCtr="0">
            <a:noAutofit/>
          </a:bodyPr>
          <a:lstStyle>
            <a:lvl1pPr lvl="0" algn="r" rtl="0">
              <a:lnSpc>
                <a:spcPct val="100000"/>
              </a:lnSpc>
              <a:spcBef>
                <a:spcPts val="400"/>
              </a:spcBef>
              <a:spcAft>
                <a:spcPts val="0"/>
              </a:spcAft>
              <a:buSzPts val="800"/>
              <a:buFont typeface="Salesforce Sans"/>
              <a:buNone/>
              <a:defRPr sz="800">
                <a:latin typeface="Salesforce Sans"/>
                <a:ea typeface="Salesforce Sans"/>
                <a:cs typeface="Salesforce Sans"/>
                <a:sym typeface="Salesforce Sans"/>
              </a:defRPr>
            </a:lvl1pPr>
            <a:lvl2pPr lvl="1" algn="r" rtl="0">
              <a:lnSpc>
                <a:spcPct val="100000"/>
              </a:lnSpc>
              <a:spcBef>
                <a:spcPts val="700"/>
              </a:spcBef>
              <a:spcAft>
                <a:spcPts val="0"/>
              </a:spcAft>
              <a:buSzPts val="800"/>
              <a:buFont typeface="Salesforce Sans"/>
              <a:buNone/>
              <a:defRPr sz="800">
                <a:latin typeface="Salesforce Sans"/>
                <a:ea typeface="Salesforce Sans"/>
                <a:cs typeface="Salesforce Sans"/>
                <a:sym typeface="Salesforce Sans"/>
              </a:defRPr>
            </a:lvl2pPr>
            <a:lvl3pPr lvl="2" algn="r" rtl="0">
              <a:lnSpc>
                <a:spcPct val="100000"/>
              </a:lnSpc>
              <a:spcBef>
                <a:spcPts val="900"/>
              </a:spcBef>
              <a:spcAft>
                <a:spcPts val="0"/>
              </a:spcAft>
              <a:buSzPts val="800"/>
              <a:buFont typeface="Salesforce Sans"/>
              <a:buNone/>
              <a:defRPr sz="800">
                <a:latin typeface="Salesforce Sans"/>
                <a:ea typeface="Salesforce Sans"/>
                <a:cs typeface="Salesforce Sans"/>
                <a:sym typeface="Salesforce Sans"/>
              </a:defRPr>
            </a:lvl3pPr>
            <a:lvl4pPr lvl="3" algn="r" rtl="0">
              <a:lnSpc>
                <a:spcPct val="100000"/>
              </a:lnSpc>
              <a:spcBef>
                <a:spcPts val="0"/>
              </a:spcBef>
              <a:spcAft>
                <a:spcPts val="0"/>
              </a:spcAft>
              <a:buSzPts val="800"/>
              <a:buFont typeface="Salesforce Sans"/>
              <a:buNone/>
              <a:defRPr sz="800">
                <a:latin typeface="Salesforce Sans"/>
                <a:ea typeface="Salesforce Sans"/>
                <a:cs typeface="Salesforce Sans"/>
                <a:sym typeface="Salesforce Sans"/>
              </a:defRPr>
            </a:lvl4pPr>
            <a:lvl5pPr lvl="4" algn="r" rtl="0">
              <a:lnSpc>
                <a:spcPct val="100000"/>
              </a:lnSpc>
              <a:spcBef>
                <a:spcPts val="400"/>
              </a:spcBef>
              <a:spcAft>
                <a:spcPts val="0"/>
              </a:spcAft>
              <a:buSzPts val="800"/>
              <a:buFont typeface="Salesforce Sans"/>
              <a:buNone/>
              <a:defRPr sz="800">
                <a:latin typeface="Salesforce Sans"/>
                <a:ea typeface="Salesforce Sans"/>
                <a:cs typeface="Salesforce Sans"/>
                <a:sym typeface="Salesforce Sans"/>
              </a:defRPr>
            </a:lvl5pPr>
            <a:lvl6pPr lvl="5" algn="r" rtl="0">
              <a:lnSpc>
                <a:spcPct val="100000"/>
              </a:lnSpc>
              <a:spcBef>
                <a:spcPts val="400"/>
              </a:spcBef>
              <a:spcAft>
                <a:spcPts val="0"/>
              </a:spcAft>
              <a:buSzPts val="800"/>
              <a:buFont typeface="Salesforce Sans"/>
              <a:buNone/>
              <a:defRPr sz="800">
                <a:latin typeface="Salesforce Sans"/>
                <a:ea typeface="Salesforce Sans"/>
                <a:cs typeface="Salesforce Sans"/>
                <a:sym typeface="Salesforce Sans"/>
              </a:defRPr>
            </a:lvl6pPr>
            <a:lvl7pPr lvl="6" algn="r" rtl="0">
              <a:lnSpc>
                <a:spcPct val="100000"/>
              </a:lnSpc>
              <a:spcBef>
                <a:spcPts val="400"/>
              </a:spcBef>
              <a:spcAft>
                <a:spcPts val="0"/>
              </a:spcAft>
              <a:buSzPts val="800"/>
              <a:buFont typeface="Salesforce Sans"/>
              <a:buNone/>
              <a:defRPr sz="800">
                <a:latin typeface="Salesforce Sans"/>
                <a:ea typeface="Salesforce Sans"/>
                <a:cs typeface="Salesforce Sans"/>
                <a:sym typeface="Salesforce Sans"/>
              </a:defRPr>
            </a:lvl7pPr>
            <a:lvl8pPr lvl="7" algn="r" rtl="0">
              <a:lnSpc>
                <a:spcPct val="100000"/>
              </a:lnSpc>
              <a:spcBef>
                <a:spcPts val="400"/>
              </a:spcBef>
              <a:spcAft>
                <a:spcPts val="0"/>
              </a:spcAft>
              <a:buSzPts val="800"/>
              <a:buFont typeface="Salesforce Sans"/>
              <a:buNone/>
              <a:defRPr sz="800">
                <a:latin typeface="Salesforce Sans"/>
                <a:ea typeface="Salesforce Sans"/>
                <a:cs typeface="Salesforce Sans"/>
                <a:sym typeface="Salesforce Sans"/>
              </a:defRPr>
            </a:lvl8pPr>
            <a:lvl9pPr lvl="8" algn="r" rtl="0">
              <a:lnSpc>
                <a:spcPct val="100000"/>
              </a:lnSpc>
              <a:spcBef>
                <a:spcPts val="400"/>
              </a:spcBef>
              <a:spcAft>
                <a:spcPts val="0"/>
              </a:spcAft>
              <a:buSzPts val="800"/>
              <a:buFont typeface="Salesforce Sans"/>
              <a:buNone/>
              <a:defRPr sz="800">
                <a:latin typeface="Salesforce Sans"/>
                <a:ea typeface="Salesforce Sans"/>
                <a:cs typeface="Salesforce Sans"/>
                <a:sym typeface="Salesforce Sans"/>
              </a:defRPr>
            </a:lvl9pPr>
          </a:lstStyle>
          <a:p>
            <a:endParaRPr/>
          </a:p>
        </p:txBody>
      </p:sp>
      <p:sp>
        <p:nvSpPr>
          <p:cNvPr id="560" name="Google Shape;560;p54"/>
          <p:cNvSpPr txBox="1">
            <a:spLocks noGrp="1"/>
          </p:cNvSpPr>
          <p:nvPr>
            <p:ph type="subTitle" idx="2"/>
          </p:nvPr>
        </p:nvSpPr>
        <p:spPr>
          <a:xfrm>
            <a:off x="4675713" y="4743660"/>
            <a:ext cx="4260600" cy="160800"/>
          </a:xfrm>
          <a:prstGeom prst="rect">
            <a:avLst/>
          </a:prstGeom>
        </p:spPr>
        <p:txBody>
          <a:bodyPr spcFirstLastPara="1" wrap="square" lIns="68575" tIns="68575" rIns="68575" bIns="68575" anchor="ctr" anchorCtr="0">
            <a:noAutofit/>
          </a:bodyPr>
          <a:lstStyle>
            <a:lvl1pPr lvl="0" algn="r" rtl="0">
              <a:lnSpc>
                <a:spcPct val="100000"/>
              </a:lnSpc>
              <a:spcBef>
                <a:spcPts val="400"/>
              </a:spcBef>
              <a:spcAft>
                <a:spcPts val="0"/>
              </a:spcAft>
              <a:buSzPts val="900"/>
              <a:buNone/>
              <a:defRPr sz="900" b="1"/>
            </a:lvl1pPr>
            <a:lvl2pPr lvl="1" algn="r" rtl="0">
              <a:lnSpc>
                <a:spcPct val="100000"/>
              </a:lnSpc>
              <a:spcBef>
                <a:spcPts val="700"/>
              </a:spcBef>
              <a:spcAft>
                <a:spcPts val="0"/>
              </a:spcAft>
              <a:buSzPts val="900"/>
              <a:buNone/>
              <a:defRPr sz="900" b="1"/>
            </a:lvl2pPr>
            <a:lvl3pPr lvl="2" algn="r" rtl="0">
              <a:lnSpc>
                <a:spcPct val="100000"/>
              </a:lnSpc>
              <a:spcBef>
                <a:spcPts val="900"/>
              </a:spcBef>
              <a:spcAft>
                <a:spcPts val="0"/>
              </a:spcAft>
              <a:buSzPts val="900"/>
              <a:buNone/>
              <a:defRPr sz="900" b="1"/>
            </a:lvl3pPr>
            <a:lvl4pPr lvl="3" algn="r" rtl="0">
              <a:lnSpc>
                <a:spcPct val="100000"/>
              </a:lnSpc>
              <a:spcBef>
                <a:spcPts val="0"/>
              </a:spcBef>
              <a:spcAft>
                <a:spcPts val="0"/>
              </a:spcAft>
              <a:buSzPts val="900"/>
              <a:buNone/>
              <a:defRPr sz="900" b="1"/>
            </a:lvl4pPr>
            <a:lvl5pPr lvl="4" algn="r" rtl="0">
              <a:lnSpc>
                <a:spcPct val="100000"/>
              </a:lnSpc>
              <a:spcBef>
                <a:spcPts val="400"/>
              </a:spcBef>
              <a:spcAft>
                <a:spcPts val="0"/>
              </a:spcAft>
              <a:buSzPts val="900"/>
              <a:buNone/>
              <a:defRPr sz="900" b="1"/>
            </a:lvl5pPr>
            <a:lvl6pPr lvl="5" algn="r" rtl="0">
              <a:lnSpc>
                <a:spcPct val="100000"/>
              </a:lnSpc>
              <a:spcBef>
                <a:spcPts val="400"/>
              </a:spcBef>
              <a:spcAft>
                <a:spcPts val="0"/>
              </a:spcAft>
              <a:buSzPts val="900"/>
              <a:buNone/>
              <a:defRPr sz="900" b="1"/>
            </a:lvl6pPr>
            <a:lvl7pPr lvl="6" algn="r" rtl="0">
              <a:lnSpc>
                <a:spcPct val="100000"/>
              </a:lnSpc>
              <a:spcBef>
                <a:spcPts val="400"/>
              </a:spcBef>
              <a:spcAft>
                <a:spcPts val="0"/>
              </a:spcAft>
              <a:buSzPts val="900"/>
              <a:buNone/>
              <a:defRPr sz="900" b="1"/>
            </a:lvl7pPr>
            <a:lvl8pPr lvl="7" algn="r" rtl="0">
              <a:lnSpc>
                <a:spcPct val="100000"/>
              </a:lnSpc>
              <a:spcBef>
                <a:spcPts val="400"/>
              </a:spcBef>
              <a:spcAft>
                <a:spcPts val="0"/>
              </a:spcAft>
              <a:buSzPts val="900"/>
              <a:buNone/>
              <a:defRPr sz="900" b="1"/>
            </a:lvl8pPr>
            <a:lvl9pPr lvl="8" algn="r" rtl="0">
              <a:lnSpc>
                <a:spcPct val="100000"/>
              </a:lnSpc>
              <a:spcBef>
                <a:spcPts val="400"/>
              </a:spcBef>
              <a:spcAft>
                <a:spcPts val="0"/>
              </a:spcAft>
              <a:buSzPts val="900"/>
              <a:buNone/>
              <a:defRPr sz="900" b="1"/>
            </a:lvl9pPr>
          </a:lstStyle>
          <a:p>
            <a:endParaRPr/>
          </a:p>
        </p:txBody>
      </p:sp>
      <p:sp>
        <p:nvSpPr>
          <p:cNvPr id="561" name="Google Shape;561;p54"/>
          <p:cNvSpPr txBox="1">
            <a:spLocks noGrp="1"/>
          </p:cNvSpPr>
          <p:nvPr>
            <p:ph type="subTitle" idx="3"/>
          </p:nvPr>
        </p:nvSpPr>
        <p:spPr>
          <a:xfrm>
            <a:off x="311700" y="827225"/>
            <a:ext cx="8099100" cy="3726000"/>
          </a:xfrm>
          <a:prstGeom prst="rect">
            <a:avLst/>
          </a:prstGeom>
        </p:spPr>
        <p:txBody>
          <a:bodyPr spcFirstLastPara="1" wrap="square" lIns="68575" tIns="68575" rIns="68575" bIns="68575" anchor="t" anchorCtr="0">
            <a:noAutofit/>
          </a:bodyPr>
          <a:lstStyle>
            <a:lvl1pPr lvl="0" rtl="0">
              <a:lnSpc>
                <a:spcPct val="100000"/>
              </a:lnSpc>
              <a:spcBef>
                <a:spcPts val="400"/>
              </a:spcBef>
              <a:spcAft>
                <a:spcPts val="0"/>
              </a:spcAft>
              <a:buClr>
                <a:srgbClr val="5B5B5B"/>
              </a:buClr>
              <a:buSzPts val="800"/>
              <a:buNone/>
              <a:defRPr sz="800">
                <a:solidFill>
                  <a:srgbClr val="5B5B5B"/>
                </a:solidFill>
              </a:defRPr>
            </a:lvl1pPr>
            <a:lvl2pPr lvl="1" rtl="0">
              <a:lnSpc>
                <a:spcPct val="100000"/>
              </a:lnSpc>
              <a:spcBef>
                <a:spcPts val="700"/>
              </a:spcBef>
              <a:spcAft>
                <a:spcPts val="0"/>
              </a:spcAft>
              <a:buClr>
                <a:srgbClr val="260F8F"/>
              </a:buClr>
              <a:buSzPts val="800"/>
              <a:buNone/>
              <a:defRPr sz="800">
                <a:solidFill>
                  <a:srgbClr val="260F8F"/>
                </a:solidFill>
              </a:defRPr>
            </a:lvl2pPr>
            <a:lvl3pPr lvl="2" rtl="0">
              <a:lnSpc>
                <a:spcPct val="100000"/>
              </a:lnSpc>
              <a:spcBef>
                <a:spcPts val="900"/>
              </a:spcBef>
              <a:spcAft>
                <a:spcPts val="0"/>
              </a:spcAft>
              <a:buClr>
                <a:srgbClr val="260F8F"/>
              </a:buClr>
              <a:buSzPts val="800"/>
              <a:buNone/>
              <a:defRPr sz="800">
                <a:solidFill>
                  <a:srgbClr val="260F8F"/>
                </a:solidFill>
              </a:defRPr>
            </a:lvl3pPr>
            <a:lvl4pPr lvl="3" rtl="0">
              <a:lnSpc>
                <a:spcPct val="100000"/>
              </a:lnSpc>
              <a:spcBef>
                <a:spcPts val="0"/>
              </a:spcBef>
              <a:spcAft>
                <a:spcPts val="0"/>
              </a:spcAft>
              <a:buClr>
                <a:srgbClr val="260F8F"/>
              </a:buClr>
              <a:buSzPts val="800"/>
              <a:buNone/>
              <a:defRPr sz="800">
                <a:solidFill>
                  <a:srgbClr val="260F8F"/>
                </a:solidFill>
              </a:defRPr>
            </a:lvl4pPr>
            <a:lvl5pPr lvl="4" rtl="0">
              <a:lnSpc>
                <a:spcPct val="100000"/>
              </a:lnSpc>
              <a:spcBef>
                <a:spcPts val="400"/>
              </a:spcBef>
              <a:spcAft>
                <a:spcPts val="0"/>
              </a:spcAft>
              <a:buClr>
                <a:srgbClr val="260F8F"/>
              </a:buClr>
              <a:buSzPts val="800"/>
              <a:buNone/>
              <a:defRPr sz="800">
                <a:solidFill>
                  <a:srgbClr val="260F8F"/>
                </a:solidFill>
              </a:defRPr>
            </a:lvl5pPr>
            <a:lvl6pPr lvl="5" rtl="0">
              <a:lnSpc>
                <a:spcPct val="100000"/>
              </a:lnSpc>
              <a:spcBef>
                <a:spcPts val="400"/>
              </a:spcBef>
              <a:spcAft>
                <a:spcPts val="0"/>
              </a:spcAft>
              <a:buClr>
                <a:srgbClr val="260F8F"/>
              </a:buClr>
              <a:buSzPts val="800"/>
              <a:buNone/>
              <a:defRPr sz="800">
                <a:solidFill>
                  <a:srgbClr val="260F8F"/>
                </a:solidFill>
              </a:defRPr>
            </a:lvl6pPr>
            <a:lvl7pPr lvl="6" rtl="0">
              <a:lnSpc>
                <a:spcPct val="100000"/>
              </a:lnSpc>
              <a:spcBef>
                <a:spcPts val="400"/>
              </a:spcBef>
              <a:spcAft>
                <a:spcPts val="0"/>
              </a:spcAft>
              <a:buClr>
                <a:srgbClr val="260F8F"/>
              </a:buClr>
              <a:buSzPts val="800"/>
              <a:buNone/>
              <a:defRPr sz="800">
                <a:solidFill>
                  <a:srgbClr val="260F8F"/>
                </a:solidFill>
              </a:defRPr>
            </a:lvl7pPr>
            <a:lvl8pPr lvl="7" rtl="0">
              <a:lnSpc>
                <a:spcPct val="100000"/>
              </a:lnSpc>
              <a:spcBef>
                <a:spcPts val="400"/>
              </a:spcBef>
              <a:spcAft>
                <a:spcPts val="0"/>
              </a:spcAft>
              <a:buClr>
                <a:srgbClr val="260F8F"/>
              </a:buClr>
              <a:buSzPts val="800"/>
              <a:buNone/>
              <a:defRPr sz="800">
                <a:solidFill>
                  <a:srgbClr val="260F8F"/>
                </a:solidFill>
              </a:defRPr>
            </a:lvl8pPr>
            <a:lvl9pPr lvl="8" rtl="0">
              <a:lnSpc>
                <a:spcPct val="100000"/>
              </a:lnSpc>
              <a:spcBef>
                <a:spcPts val="400"/>
              </a:spcBef>
              <a:spcAft>
                <a:spcPts val="0"/>
              </a:spcAft>
              <a:buClr>
                <a:srgbClr val="260F8F"/>
              </a:buClr>
              <a:buSzPts val="800"/>
              <a:buNone/>
              <a:defRPr sz="800">
                <a:solidFill>
                  <a:srgbClr val="260F8F"/>
                </a:solidFill>
              </a:defRPr>
            </a:lvl9pPr>
          </a:lstStyle>
          <a:p>
            <a:endParaRPr/>
          </a:p>
        </p:txBody>
      </p:sp>
      <p:pic>
        <p:nvPicPr>
          <p:cNvPr id="562" name="Google Shape;562;p54"/>
          <p:cNvPicPr preferRelativeResize="0"/>
          <p:nvPr/>
        </p:nvPicPr>
        <p:blipFill rotWithShape="1">
          <a:blip r:embed="rId3">
            <a:alphaModFix/>
          </a:blip>
          <a:srcRect t="7304" r="13359"/>
          <a:stretch/>
        </p:blipFill>
        <p:spPr>
          <a:xfrm>
            <a:off x="7817719" y="0"/>
            <a:ext cx="1326278" cy="110880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6 - Blank">
  <p:cSld name="Basic_4_1_1_1_1_1_1_1_1_1_1">
    <p:bg>
      <p:bgPr>
        <a:solidFill>
          <a:schemeClr val="lt1"/>
        </a:solidFill>
        <a:effectLst/>
      </p:bgPr>
    </p:bg>
    <p:spTree>
      <p:nvGrpSpPr>
        <p:cNvPr id="1" name="Shape 1274"/>
        <p:cNvGrpSpPr/>
        <p:nvPr/>
      </p:nvGrpSpPr>
      <p:grpSpPr>
        <a:xfrm>
          <a:off x="0" y="0"/>
          <a:ext cx="0" cy="0"/>
          <a:chOff x="0" y="0"/>
          <a:chExt cx="0" cy="0"/>
        </a:xfrm>
      </p:grpSpPr>
      <p:pic>
        <p:nvPicPr>
          <p:cNvPr id="1275" name="Google Shape;1275;p130"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1 - Blank - Basic Content ">
  <p:cSld name="Basic_4_1">
    <p:spTree>
      <p:nvGrpSpPr>
        <p:cNvPr id="1" name="Shape 1276"/>
        <p:cNvGrpSpPr/>
        <p:nvPr/>
      </p:nvGrpSpPr>
      <p:grpSpPr>
        <a:xfrm>
          <a:off x="0" y="0"/>
          <a:ext cx="0" cy="0"/>
          <a:chOff x="0" y="0"/>
          <a:chExt cx="0" cy="0"/>
        </a:xfrm>
      </p:grpSpPr>
      <p:sp>
        <p:nvSpPr>
          <p:cNvPr id="1277" name="Google Shape;1277;p131"/>
          <p:cNvSpPr txBox="1">
            <a:spLocks noGrp="1"/>
          </p:cNvSpPr>
          <p:nvPr>
            <p:ph type="title"/>
          </p:nvPr>
        </p:nvSpPr>
        <p:spPr>
          <a:xfrm>
            <a:off x="432169" y="-8350"/>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278" name="Google Shape;1278;p131"/>
          <p:cNvSpPr txBox="1">
            <a:spLocks noGrp="1"/>
          </p:cNvSpPr>
          <p:nvPr>
            <p:ph type="subTitle" idx="1"/>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279" name="Google Shape;1279;p131"/>
          <p:cNvSpPr txBox="1">
            <a:spLocks noGrp="1"/>
          </p:cNvSpPr>
          <p:nvPr>
            <p:ph type="body" idx="2"/>
          </p:nvPr>
        </p:nvSpPr>
        <p:spPr>
          <a:xfrm>
            <a:off x="432167" y="1337310"/>
            <a:ext cx="82782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280" name="Google Shape;1280;p131"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281" name="Google Shape;1281;p131"/>
          <p:cNvSpPr txBox="1">
            <a:spLocks noGrp="1"/>
          </p:cNvSpPr>
          <p:nvPr>
            <p:ph type="body" idx="3"/>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4 - Blank - Basic Title — Subtitle">
  <p:cSld name="Basic_4_1_3">
    <p:spTree>
      <p:nvGrpSpPr>
        <p:cNvPr id="1" name="Shape 1282"/>
        <p:cNvGrpSpPr/>
        <p:nvPr/>
      </p:nvGrpSpPr>
      <p:grpSpPr>
        <a:xfrm>
          <a:off x="0" y="0"/>
          <a:ext cx="0" cy="0"/>
          <a:chOff x="0" y="0"/>
          <a:chExt cx="0" cy="0"/>
        </a:xfrm>
      </p:grpSpPr>
      <p:sp>
        <p:nvSpPr>
          <p:cNvPr id="1283" name="Google Shape;1283;p132"/>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284" name="Google Shape;1284;p132"/>
          <p:cNvSpPr txBox="1">
            <a:spLocks noGrp="1"/>
          </p:cNvSpPr>
          <p:nvPr>
            <p:ph type="title"/>
          </p:nvPr>
        </p:nvSpPr>
        <p:spPr>
          <a:xfrm>
            <a:off x="432169" y="-685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285" name="Google Shape;1285;p132"/>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286" name="Google Shape;1286;p132"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5 - Blank - Basic Two Line Title — Subtitle">
  <p:cSld name="Basic_4_1_3_1">
    <p:spTree>
      <p:nvGrpSpPr>
        <p:cNvPr id="1" name="Shape 1287"/>
        <p:cNvGrpSpPr/>
        <p:nvPr/>
      </p:nvGrpSpPr>
      <p:grpSpPr>
        <a:xfrm>
          <a:off x="0" y="0"/>
          <a:ext cx="0" cy="0"/>
          <a:chOff x="0" y="0"/>
          <a:chExt cx="0" cy="0"/>
        </a:xfrm>
      </p:grpSpPr>
      <p:sp>
        <p:nvSpPr>
          <p:cNvPr id="1288" name="Google Shape;1288;p133"/>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289" name="Google Shape;1289;p133"/>
          <p:cNvSpPr txBox="1">
            <a:spLocks noGrp="1"/>
          </p:cNvSpPr>
          <p:nvPr>
            <p:ph type="title"/>
          </p:nvPr>
        </p:nvSpPr>
        <p:spPr>
          <a:xfrm>
            <a:off x="432169" y="322988"/>
            <a:ext cx="5446500" cy="788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290" name="Google Shape;1290;p133"/>
          <p:cNvSpPr txBox="1">
            <a:spLocks noGrp="1"/>
          </p:cNvSpPr>
          <p:nvPr>
            <p:ph type="subTitle" idx="2"/>
          </p:nvPr>
        </p:nvSpPr>
        <p:spPr>
          <a:xfrm>
            <a:off x="432169" y="113451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291" name="Google Shape;1291;p133"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2 - Blank -  2 Column">
  <p:cSld name="Basic_4_1_2">
    <p:spTree>
      <p:nvGrpSpPr>
        <p:cNvPr id="1" name="Shape 1292"/>
        <p:cNvGrpSpPr/>
        <p:nvPr/>
      </p:nvGrpSpPr>
      <p:grpSpPr>
        <a:xfrm>
          <a:off x="0" y="0"/>
          <a:ext cx="0" cy="0"/>
          <a:chOff x="0" y="0"/>
          <a:chExt cx="0" cy="0"/>
        </a:xfrm>
      </p:grpSpPr>
      <p:sp>
        <p:nvSpPr>
          <p:cNvPr id="1293" name="Google Shape;1293;p134"/>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294" name="Google Shape;1294;p134"/>
          <p:cNvSpPr txBox="1">
            <a:spLocks noGrp="1"/>
          </p:cNvSpPr>
          <p:nvPr>
            <p:ph type="title"/>
          </p:nvPr>
        </p:nvSpPr>
        <p:spPr>
          <a:xfrm>
            <a:off x="432169" y="-685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295" name="Google Shape;1295;p134"/>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296" name="Google Shape;1296;p134"/>
          <p:cNvSpPr txBox="1">
            <a:spLocks noGrp="1"/>
          </p:cNvSpPr>
          <p:nvPr>
            <p:ph type="body" idx="3"/>
          </p:nvPr>
        </p:nvSpPr>
        <p:spPr>
          <a:xfrm>
            <a:off x="432168" y="1337306"/>
            <a:ext cx="40266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297" name="Google Shape;1297;p134"/>
          <p:cNvSpPr txBox="1">
            <a:spLocks noGrp="1"/>
          </p:cNvSpPr>
          <p:nvPr>
            <p:ph type="body" idx="4"/>
          </p:nvPr>
        </p:nvSpPr>
        <p:spPr>
          <a:xfrm>
            <a:off x="4685231" y="1337306"/>
            <a:ext cx="40266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298" name="Google Shape;1298;p134"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3 - Blank - 3 Column">
  <p:cSld name="Basic_4_1_2_1">
    <p:spTree>
      <p:nvGrpSpPr>
        <p:cNvPr id="1" name="Shape 1299"/>
        <p:cNvGrpSpPr/>
        <p:nvPr/>
      </p:nvGrpSpPr>
      <p:grpSpPr>
        <a:xfrm>
          <a:off x="0" y="0"/>
          <a:ext cx="0" cy="0"/>
          <a:chOff x="0" y="0"/>
          <a:chExt cx="0" cy="0"/>
        </a:xfrm>
      </p:grpSpPr>
      <p:sp>
        <p:nvSpPr>
          <p:cNvPr id="1300" name="Google Shape;1300;p135"/>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301" name="Google Shape;1301;p135"/>
          <p:cNvSpPr txBox="1">
            <a:spLocks noGrp="1"/>
          </p:cNvSpPr>
          <p:nvPr>
            <p:ph type="title"/>
          </p:nvPr>
        </p:nvSpPr>
        <p:spPr>
          <a:xfrm>
            <a:off x="432169" y="-1371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302" name="Google Shape;1302;p135"/>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303" name="Google Shape;1303;p135"/>
          <p:cNvSpPr txBox="1">
            <a:spLocks noGrp="1"/>
          </p:cNvSpPr>
          <p:nvPr>
            <p:ph type="body" idx="3"/>
          </p:nvPr>
        </p:nvSpPr>
        <p:spPr>
          <a:xfrm>
            <a:off x="432169" y="1337306"/>
            <a:ext cx="26067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304" name="Google Shape;1304;p135"/>
          <p:cNvSpPr txBox="1">
            <a:spLocks noGrp="1"/>
          </p:cNvSpPr>
          <p:nvPr>
            <p:ph type="body" idx="4"/>
          </p:nvPr>
        </p:nvSpPr>
        <p:spPr>
          <a:xfrm>
            <a:off x="3268686" y="1337306"/>
            <a:ext cx="26067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305" name="Google Shape;1305;p135"/>
          <p:cNvSpPr txBox="1">
            <a:spLocks noGrp="1"/>
          </p:cNvSpPr>
          <p:nvPr>
            <p:ph type="body" idx="5"/>
          </p:nvPr>
        </p:nvSpPr>
        <p:spPr>
          <a:xfrm>
            <a:off x="6107595" y="1337306"/>
            <a:ext cx="26067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306" name="Google Shape;1306;p135"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1 - Graphic Footer - A">
  <p:cSld name="Basic_4_1_1">
    <p:spTree>
      <p:nvGrpSpPr>
        <p:cNvPr id="1" name="Shape 1307"/>
        <p:cNvGrpSpPr/>
        <p:nvPr/>
      </p:nvGrpSpPr>
      <p:grpSpPr>
        <a:xfrm>
          <a:off x="0" y="0"/>
          <a:ext cx="0" cy="0"/>
          <a:chOff x="0" y="0"/>
          <a:chExt cx="0" cy="0"/>
        </a:xfrm>
      </p:grpSpPr>
      <p:sp>
        <p:nvSpPr>
          <p:cNvPr id="1308" name="Google Shape;1308;p136"/>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309" name="Google Shape;1309;p136"/>
          <p:cNvSpPr txBox="1">
            <a:spLocks noGrp="1"/>
          </p:cNvSpPr>
          <p:nvPr>
            <p:ph type="title"/>
          </p:nvPr>
        </p:nvSpPr>
        <p:spPr>
          <a:xfrm>
            <a:off x="432169" y="-685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310" name="Google Shape;1310;p136"/>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311" name="Google Shape;1311;p136"/>
          <p:cNvSpPr txBox="1">
            <a:spLocks noGrp="1"/>
          </p:cNvSpPr>
          <p:nvPr>
            <p:ph type="body" idx="3"/>
          </p:nvPr>
        </p:nvSpPr>
        <p:spPr>
          <a:xfrm>
            <a:off x="432167" y="1337310"/>
            <a:ext cx="82782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312" name="Google Shape;1312;p136"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313" name="Google Shape;1313;p136"/>
          <p:cNvPicPr preferRelativeResize="0"/>
          <p:nvPr/>
        </p:nvPicPr>
        <p:blipFill>
          <a:blip r:embed="rId3">
            <a:alphaModFix/>
          </a:blip>
          <a:stretch>
            <a:fillRect/>
          </a:stretch>
        </p:blipFill>
        <p:spPr>
          <a:xfrm>
            <a:off x="7799829" y="4284708"/>
            <a:ext cx="1352963" cy="8770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2 - Graphic Footer - B">
  <p:cSld name="Basic_4_1_1_1">
    <p:spTree>
      <p:nvGrpSpPr>
        <p:cNvPr id="1" name="Shape 1314"/>
        <p:cNvGrpSpPr/>
        <p:nvPr/>
      </p:nvGrpSpPr>
      <p:grpSpPr>
        <a:xfrm>
          <a:off x="0" y="0"/>
          <a:ext cx="0" cy="0"/>
          <a:chOff x="0" y="0"/>
          <a:chExt cx="0" cy="0"/>
        </a:xfrm>
      </p:grpSpPr>
      <p:sp>
        <p:nvSpPr>
          <p:cNvPr id="1315" name="Google Shape;1315;p137"/>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316" name="Google Shape;1316;p137"/>
          <p:cNvSpPr txBox="1">
            <a:spLocks noGrp="1"/>
          </p:cNvSpPr>
          <p:nvPr>
            <p:ph type="title"/>
          </p:nvPr>
        </p:nvSpPr>
        <p:spPr>
          <a:xfrm>
            <a:off x="432169" y="-685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317" name="Google Shape;1317;p137"/>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318" name="Google Shape;1318;p137"/>
          <p:cNvSpPr txBox="1">
            <a:spLocks noGrp="1"/>
          </p:cNvSpPr>
          <p:nvPr>
            <p:ph type="body" idx="3"/>
          </p:nvPr>
        </p:nvSpPr>
        <p:spPr>
          <a:xfrm>
            <a:off x="432167" y="1337310"/>
            <a:ext cx="82782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319" name="Google Shape;1319;p137"/>
          <p:cNvPicPr preferRelativeResize="0"/>
          <p:nvPr/>
        </p:nvPicPr>
        <p:blipFill>
          <a:blip r:embed="rId2">
            <a:alphaModFix/>
          </a:blip>
          <a:stretch>
            <a:fillRect/>
          </a:stretch>
        </p:blipFill>
        <p:spPr>
          <a:xfrm>
            <a:off x="8214089" y="4375418"/>
            <a:ext cx="947961" cy="786375"/>
          </a:xfrm>
          <a:prstGeom prst="rect">
            <a:avLst/>
          </a:prstGeom>
          <a:noFill/>
          <a:ln>
            <a:noFill/>
          </a:ln>
        </p:spPr>
      </p:pic>
      <p:pic>
        <p:nvPicPr>
          <p:cNvPr id="1320" name="Google Shape;1320;p137"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3 - Graphic Footer - C">
  <p:cSld name="Basic_4_1_1_1_1">
    <p:spTree>
      <p:nvGrpSpPr>
        <p:cNvPr id="1" name="Shape 1321"/>
        <p:cNvGrpSpPr/>
        <p:nvPr/>
      </p:nvGrpSpPr>
      <p:grpSpPr>
        <a:xfrm>
          <a:off x="0" y="0"/>
          <a:ext cx="0" cy="0"/>
          <a:chOff x="0" y="0"/>
          <a:chExt cx="0" cy="0"/>
        </a:xfrm>
      </p:grpSpPr>
      <p:sp>
        <p:nvSpPr>
          <p:cNvPr id="1322" name="Google Shape;1322;p138"/>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323" name="Google Shape;1323;p138"/>
          <p:cNvSpPr txBox="1">
            <a:spLocks noGrp="1"/>
          </p:cNvSpPr>
          <p:nvPr>
            <p:ph type="title"/>
          </p:nvPr>
        </p:nvSpPr>
        <p:spPr>
          <a:xfrm>
            <a:off x="432169" y="-685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324" name="Google Shape;1324;p138"/>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325" name="Google Shape;1325;p138"/>
          <p:cNvSpPr txBox="1">
            <a:spLocks noGrp="1"/>
          </p:cNvSpPr>
          <p:nvPr>
            <p:ph type="body" idx="3"/>
          </p:nvPr>
        </p:nvSpPr>
        <p:spPr>
          <a:xfrm>
            <a:off x="432167" y="1337310"/>
            <a:ext cx="82782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326" name="Google Shape;1326;p138"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327" name="Google Shape;1327;p138"/>
          <p:cNvPicPr preferRelativeResize="0"/>
          <p:nvPr/>
        </p:nvPicPr>
        <p:blipFill>
          <a:blip r:embed="rId3">
            <a:alphaModFix/>
          </a:blip>
          <a:stretch>
            <a:fillRect/>
          </a:stretch>
        </p:blipFill>
        <p:spPr>
          <a:xfrm>
            <a:off x="8077524" y="4470239"/>
            <a:ext cx="1084480" cy="69153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4 - Graphic Footer - D">
  <p:cSld name="Basic_4_1_1_1_1_1">
    <p:spTree>
      <p:nvGrpSpPr>
        <p:cNvPr id="1" name="Shape 1328"/>
        <p:cNvGrpSpPr/>
        <p:nvPr/>
      </p:nvGrpSpPr>
      <p:grpSpPr>
        <a:xfrm>
          <a:off x="0" y="0"/>
          <a:ext cx="0" cy="0"/>
          <a:chOff x="0" y="0"/>
          <a:chExt cx="0" cy="0"/>
        </a:xfrm>
      </p:grpSpPr>
      <p:sp>
        <p:nvSpPr>
          <p:cNvPr id="1329" name="Google Shape;1329;p139"/>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330" name="Google Shape;1330;p139"/>
          <p:cNvSpPr txBox="1">
            <a:spLocks noGrp="1"/>
          </p:cNvSpPr>
          <p:nvPr>
            <p:ph type="title"/>
          </p:nvPr>
        </p:nvSpPr>
        <p:spPr>
          <a:xfrm>
            <a:off x="432169" y="-685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331" name="Google Shape;1331;p139"/>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332" name="Google Shape;1332;p139"/>
          <p:cNvSpPr txBox="1">
            <a:spLocks noGrp="1"/>
          </p:cNvSpPr>
          <p:nvPr>
            <p:ph type="body" idx="3"/>
          </p:nvPr>
        </p:nvSpPr>
        <p:spPr>
          <a:xfrm>
            <a:off x="432167" y="1337310"/>
            <a:ext cx="82782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333" name="Google Shape;1333;p139"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334" name="Google Shape;1334;p139"/>
          <p:cNvPicPr preferRelativeResize="0"/>
          <p:nvPr/>
        </p:nvPicPr>
        <p:blipFill>
          <a:blip r:embed="rId3">
            <a:alphaModFix/>
          </a:blip>
          <a:stretch>
            <a:fillRect/>
          </a:stretch>
        </p:blipFill>
        <p:spPr>
          <a:xfrm>
            <a:off x="8023896" y="4375408"/>
            <a:ext cx="1128955" cy="7863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A1 - Title Slide_D">
  <p:cSld name="Basic_4_1_1_1_1_1_1_1_3_1_1_1_2_2_1_1">
    <p:bg>
      <p:bgPr>
        <a:solidFill>
          <a:srgbClr val="CFE9FE"/>
        </a:solidFill>
        <a:effectLst/>
      </p:bgPr>
    </p:bg>
    <p:spTree>
      <p:nvGrpSpPr>
        <p:cNvPr id="1" name="Shape 1335"/>
        <p:cNvGrpSpPr/>
        <p:nvPr/>
      </p:nvGrpSpPr>
      <p:grpSpPr>
        <a:xfrm>
          <a:off x="0" y="0"/>
          <a:ext cx="0" cy="0"/>
          <a:chOff x="0" y="0"/>
          <a:chExt cx="0" cy="0"/>
        </a:xfrm>
      </p:grpSpPr>
      <p:sp>
        <p:nvSpPr>
          <p:cNvPr id="1336" name="Google Shape;1336;p140" title="alt=&quot;&quot;"/>
          <p:cNvSpPr/>
          <p:nvPr/>
        </p:nvSpPr>
        <p:spPr>
          <a:xfrm>
            <a:off x="5795953" y="1930930"/>
            <a:ext cx="3349690" cy="321269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1337" name="Google Shape;1337;p140" title="alt=&quot;&quot;"/>
          <p:cNvPicPr preferRelativeResize="0"/>
          <p:nvPr/>
        </p:nvPicPr>
        <p:blipFill>
          <a:blip r:embed="rId2">
            <a:alphaModFix/>
          </a:blip>
          <a:stretch>
            <a:fillRect/>
          </a:stretch>
        </p:blipFill>
        <p:spPr>
          <a:xfrm>
            <a:off x="4931344" y="289605"/>
            <a:ext cx="4244114" cy="4862322"/>
          </a:xfrm>
          <a:prstGeom prst="rect">
            <a:avLst/>
          </a:prstGeom>
          <a:noFill/>
          <a:ln>
            <a:noFill/>
          </a:ln>
        </p:spPr>
      </p:pic>
      <p:pic>
        <p:nvPicPr>
          <p:cNvPr id="1338" name="Google Shape;1338;p140" title="alt=&quot;&quot;"/>
          <p:cNvPicPr preferRelativeResize="0"/>
          <p:nvPr/>
        </p:nvPicPr>
        <p:blipFill rotWithShape="1">
          <a:blip r:embed="rId3">
            <a:alphaModFix amt="79000"/>
          </a:blip>
          <a:srcRect/>
          <a:stretch/>
        </p:blipFill>
        <p:spPr>
          <a:xfrm>
            <a:off x="5731305" y="4715831"/>
            <a:ext cx="1802381" cy="427856"/>
          </a:xfrm>
          <a:prstGeom prst="rect">
            <a:avLst/>
          </a:prstGeom>
          <a:noFill/>
          <a:ln>
            <a:noFill/>
          </a:ln>
        </p:spPr>
      </p:pic>
      <p:pic>
        <p:nvPicPr>
          <p:cNvPr id="1339" name="Google Shape;1339;p140" title="Astro"/>
          <p:cNvPicPr preferRelativeResize="0"/>
          <p:nvPr/>
        </p:nvPicPr>
        <p:blipFill rotWithShape="1">
          <a:blip r:embed="rId4">
            <a:alphaModFix/>
          </a:blip>
          <a:srcRect l="15613" t="13630" r="15606" b="11597"/>
          <a:stretch/>
        </p:blipFill>
        <p:spPr>
          <a:xfrm rot="149202">
            <a:off x="5682458" y="3214278"/>
            <a:ext cx="1671416" cy="1816607"/>
          </a:xfrm>
          <a:prstGeom prst="rect">
            <a:avLst/>
          </a:prstGeom>
          <a:noFill/>
          <a:ln>
            <a:noFill/>
          </a:ln>
        </p:spPr>
      </p:pic>
      <p:pic>
        <p:nvPicPr>
          <p:cNvPr id="1340" name="Google Shape;1340;p140" title="alt=&quot;&quot;"/>
          <p:cNvPicPr preferRelativeResize="0"/>
          <p:nvPr/>
        </p:nvPicPr>
        <p:blipFill rotWithShape="1">
          <a:blip r:embed="rId3">
            <a:alphaModFix amt="79000"/>
          </a:blip>
          <a:srcRect l="6269" r="23525" b="18026"/>
          <a:stretch/>
        </p:blipFill>
        <p:spPr>
          <a:xfrm>
            <a:off x="7398877" y="4394644"/>
            <a:ext cx="1777683" cy="748837"/>
          </a:xfrm>
          <a:prstGeom prst="rect">
            <a:avLst/>
          </a:prstGeom>
          <a:noFill/>
          <a:ln>
            <a:noFill/>
          </a:ln>
        </p:spPr>
      </p:pic>
      <p:pic>
        <p:nvPicPr>
          <p:cNvPr id="1341" name="Google Shape;1341;p140" title="alt=&quot;&quot;"/>
          <p:cNvPicPr preferRelativeResize="0"/>
          <p:nvPr/>
        </p:nvPicPr>
        <p:blipFill>
          <a:blip r:embed="rId5">
            <a:alphaModFix/>
          </a:blip>
          <a:stretch>
            <a:fillRect/>
          </a:stretch>
        </p:blipFill>
        <p:spPr>
          <a:xfrm rot="505041" flipH="1">
            <a:off x="6335890" y="1311110"/>
            <a:ext cx="272633" cy="232242"/>
          </a:xfrm>
          <a:prstGeom prst="rect">
            <a:avLst/>
          </a:prstGeom>
          <a:noFill/>
          <a:ln>
            <a:noFill/>
          </a:ln>
        </p:spPr>
      </p:pic>
      <p:pic>
        <p:nvPicPr>
          <p:cNvPr id="1342" name="Google Shape;1342;p140" title="alt=&quot;&quot;"/>
          <p:cNvPicPr preferRelativeResize="0"/>
          <p:nvPr/>
        </p:nvPicPr>
        <p:blipFill rotWithShape="1">
          <a:blip r:embed="rId3">
            <a:alphaModFix/>
          </a:blip>
          <a:srcRect/>
          <a:stretch/>
        </p:blipFill>
        <p:spPr>
          <a:xfrm rot="14">
            <a:off x="6840131" y="4536003"/>
            <a:ext cx="1585030" cy="630727"/>
          </a:xfrm>
          <a:prstGeom prst="rect">
            <a:avLst/>
          </a:prstGeom>
          <a:noFill/>
          <a:ln>
            <a:noFill/>
          </a:ln>
        </p:spPr>
      </p:pic>
      <p:pic>
        <p:nvPicPr>
          <p:cNvPr id="1343" name="Google Shape;1343;p140" title="Codey"/>
          <p:cNvPicPr preferRelativeResize="0"/>
          <p:nvPr/>
        </p:nvPicPr>
        <p:blipFill rotWithShape="1">
          <a:blip r:embed="rId6">
            <a:alphaModFix/>
          </a:blip>
          <a:srcRect l="744" r="-4146"/>
          <a:stretch/>
        </p:blipFill>
        <p:spPr>
          <a:xfrm>
            <a:off x="7009737" y="1541538"/>
            <a:ext cx="2144929" cy="3508859"/>
          </a:xfrm>
          <a:prstGeom prst="rect">
            <a:avLst/>
          </a:prstGeom>
          <a:noFill/>
          <a:ln>
            <a:noFill/>
          </a:ln>
        </p:spPr>
      </p:pic>
      <p:grpSp>
        <p:nvGrpSpPr>
          <p:cNvPr id="1344" name="Google Shape;1344;p140"/>
          <p:cNvGrpSpPr/>
          <p:nvPr/>
        </p:nvGrpSpPr>
        <p:grpSpPr>
          <a:xfrm>
            <a:off x="0" y="0"/>
            <a:ext cx="5835962" cy="5143318"/>
            <a:chOff x="0" y="-1"/>
            <a:chExt cx="8235905" cy="6855929"/>
          </a:xfrm>
        </p:grpSpPr>
        <p:sp>
          <p:nvSpPr>
            <p:cNvPr id="1345" name="Google Shape;1345;p140" title="alt=&quot;&quot;"/>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346" name="Google Shape;1346;p140" title="alt=&quot;&quot;"/>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grpSp>
      <p:sp>
        <p:nvSpPr>
          <p:cNvPr id="1347" name="Google Shape;1347;p140"/>
          <p:cNvSpPr txBox="1">
            <a:spLocks noGrp="1"/>
          </p:cNvSpPr>
          <p:nvPr>
            <p:ph type="title"/>
          </p:nvPr>
        </p:nvSpPr>
        <p:spPr>
          <a:xfrm>
            <a:off x="432169" y="907725"/>
            <a:ext cx="4966500" cy="2045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3600"/>
              <a:buNone/>
              <a:defRPr sz="3600">
                <a:solidFill>
                  <a:schemeClr val="lt1"/>
                </a:solidFill>
              </a:defRPr>
            </a:lvl1pPr>
            <a:lvl2pPr lvl="1" algn="l" rtl="0">
              <a:lnSpc>
                <a:spcPct val="90000"/>
              </a:lnSpc>
              <a:spcBef>
                <a:spcPts val="0"/>
              </a:spcBef>
              <a:spcAft>
                <a:spcPts val="0"/>
              </a:spcAft>
              <a:buClr>
                <a:schemeClr val="lt1"/>
              </a:buClr>
              <a:buSzPts val="2400"/>
              <a:buNone/>
              <a:defRPr>
                <a:solidFill>
                  <a:schemeClr val="lt1"/>
                </a:solidFill>
              </a:defRPr>
            </a:lvl2pPr>
            <a:lvl3pPr lvl="2" algn="l" rtl="0">
              <a:lnSpc>
                <a:spcPct val="90000"/>
              </a:lnSpc>
              <a:spcBef>
                <a:spcPts val="0"/>
              </a:spcBef>
              <a:spcAft>
                <a:spcPts val="0"/>
              </a:spcAft>
              <a:buClr>
                <a:schemeClr val="lt1"/>
              </a:buClr>
              <a:buSzPts val="2400"/>
              <a:buNone/>
              <a:defRPr>
                <a:solidFill>
                  <a:schemeClr val="lt1"/>
                </a:solidFill>
              </a:defRPr>
            </a:lvl3pPr>
            <a:lvl4pPr lvl="3" algn="l" rtl="0">
              <a:lnSpc>
                <a:spcPct val="90000"/>
              </a:lnSpc>
              <a:spcBef>
                <a:spcPts val="0"/>
              </a:spcBef>
              <a:spcAft>
                <a:spcPts val="0"/>
              </a:spcAft>
              <a:buClr>
                <a:schemeClr val="lt1"/>
              </a:buClr>
              <a:buSzPts val="2400"/>
              <a:buNone/>
              <a:defRPr>
                <a:solidFill>
                  <a:schemeClr val="lt1"/>
                </a:solidFill>
              </a:defRPr>
            </a:lvl4pPr>
            <a:lvl5pPr lvl="4" algn="l" rtl="0">
              <a:lnSpc>
                <a:spcPct val="90000"/>
              </a:lnSpc>
              <a:spcBef>
                <a:spcPts val="0"/>
              </a:spcBef>
              <a:spcAft>
                <a:spcPts val="0"/>
              </a:spcAft>
              <a:buClr>
                <a:schemeClr val="lt1"/>
              </a:buClr>
              <a:buSzPts val="2400"/>
              <a:buNone/>
              <a:defRPr>
                <a:solidFill>
                  <a:schemeClr val="lt1"/>
                </a:solidFill>
              </a:defRPr>
            </a:lvl5pPr>
            <a:lvl6pPr lvl="5" algn="l" rtl="0">
              <a:lnSpc>
                <a:spcPct val="90000"/>
              </a:lnSpc>
              <a:spcBef>
                <a:spcPts val="0"/>
              </a:spcBef>
              <a:spcAft>
                <a:spcPts val="0"/>
              </a:spcAft>
              <a:buClr>
                <a:schemeClr val="lt1"/>
              </a:buClr>
              <a:buSzPts val="2400"/>
              <a:buNone/>
              <a:defRPr>
                <a:solidFill>
                  <a:schemeClr val="lt1"/>
                </a:solidFill>
              </a:defRPr>
            </a:lvl6pPr>
            <a:lvl7pPr lvl="6" algn="l" rtl="0">
              <a:lnSpc>
                <a:spcPct val="90000"/>
              </a:lnSpc>
              <a:spcBef>
                <a:spcPts val="0"/>
              </a:spcBef>
              <a:spcAft>
                <a:spcPts val="0"/>
              </a:spcAft>
              <a:buClr>
                <a:schemeClr val="lt1"/>
              </a:buClr>
              <a:buSzPts val="2400"/>
              <a:buNone/>
              <a:defRPr>
                <a:solidFill>
                  <a:schemeClr val="lt1"/>
                </a:solidFill>
              </a:defRPr>
            </a:lvl7pPr>
            <a:lvl8pPr lvl="7" algn="l" rtl="0">
              <a:lnSpc>
                <a:spcPct val="90000"/>
              </a:lnSpc>
              <a:spcBef>
                <a:spcPts val="0"/>
              </a:spcBef>
              <a:spcAft>
                <a:spcPts val="0"/>
              </a:spcAft>
              <a:buClr>
                <a:schemeClr val="lt1"/>
              </a:buClr>
              <a:buSzPts val="2400"/>
              <a:buNone/>
              <a:defRPr>
                <a:solidFill>
                  <a:schemeClr val="lt1"/>
                </a:solidFill>
              </a:defRPr>
            </a:lvl8pPr>
            <a:lvl9pPr lvl="8" algn="l" rtl="0">
              <a:lnSpc>
                <a:spcPct val="90000"/>
              </a:lnSpc>
              <a:spcBef>
                <a:spcPts val="0"/>
              </a:spcBef>
              <a:spcAft>
                <a:spcPts val="0"/>
              </a:spcAft>
              <a:buClr>
                <a:schemeClr val="lt1"/>
              </a:buClr>
              <a:buSzPts val="2400"/>
              <a:buNone/>
              <a:defRPr>
                <a:solidFill>
                  <a:schemeClr val="lt1"/>
                </a:solidFill>
              </a:defRPr>
            </a:lvl9pPr>
          </a:lstStyle>
          <a:p>
            <a:endParaRPr/>
          </a:p>
        </p:txBody>
      </p:sp>
      <p:pic>
        <p:nvPicPr>
          <p:cNvPr id="1348" name="Google Shape;1348;p140" descr="pasted-image.pdf"/>
          <p:cNvPicPr preferRelativeResize="0"/>
          <p:nvPr/>
        </p:nvPicPr>
        <p:blipFill rotWithShape="1">
          <a:blip r:embed="rId7">
            <a:alphaModFix/>
          </a:blip>
          <a:srcRect/>
          <a:stretch/>
        </p:blipFill>
        <p:spPr>
          <a:xfrm>
            <a:off x="425024" y="366934"/>
            <a:ext cx="710531" cy="497475"/>
          </a:xfrm>
          <a:prstGeom prst="rect">
            <a:avLst/>
          </a:prstGeom>
          <a:noFill/>
          <a:ln>
            <a:noFill/>
          </a:ln>
        </p:spPr>
      </p:pic>
      <p:sp>
        <p:nvSpPr>
          <p:cNvPr id="1349" name="Google Shape;1349;p140"/>
          <p:cNvSpPr txBox="1">
            <a:spLocks noGrp="1"/>
          </p:cNvSpPr>
          <p:nvPr>
            <p:ph type="subTitle" idx="1"/>
          </p:nvPr>
        </p:nvSpPr>
        <p:spPr>
          <a:xfrm>
            <a:off x="432169" y="2942082"/>
            <a:ext cx="4966500" cy="11040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lt1"/>
              </a:buClr>
              <a:buSzPts val="1700"/>
              <a:buNone/>
              <a:defRPr sz="1700">
                <a:solidFill>
                  <a:schemeClr val="lt1"/>
                </a:solidFill>
              </a:defRPr>
            </a:lvl1pPr>
            <a:lvl2pPr lvl="1" rtl="0">
              <a:lnSpc>
                <a:spcPct val="95000"/>
              </a:lnSpc>
              <a:spcBef>
                <a:spcPts val="4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pic>
        <p:nvPicPr>
          <p:cNvPr id="1350" name="Google Shape;1350;p140" title="Salesforce logo"/>
          <p:cNvPicPr preferRelativeResize="0"/>
          <p:nvPr/>
        </p:nvPicPr>
        <p:blipFill rotWithShape="1">
          <a:blip r:embed="rId7">
            <a:alphaModFix/>
          </a:blip>
          <a:srcRect/>
          <a:stretch/>
        </p:blipFill>
        <p:spPr>
          <a:xfrm>
            <a:off x="425024" y="366934"/>
            <a:ext cx="710531" cy="497475"/>
          </a:xfrm>
          <a:prstGeom prst="rect">
            <a:avLst/>
          </a:prstGeom>
          <a:noFill/>
          <a:ln>
            <a:noFill/>
          </a:ln>
        </p:spPr>
      </p:pic>
      <p:sp>
        <p:nvSpPr>
          <p:cNvPr id="1351" name="Google Shape;1351;p140"/>
          <p:cNvSpPr txBox="1">
            <a:spLocks noGrp="1"/>
          </p:cNvSpPr>
          <p:nvPr>
            <p:ph type="subTitle" idx="2"/>
          </p:nvPr>
        </p:nvSpPr>
        <p:spPr>
          <a:xfrm>
            <a:off x="432170" y="4162800"/>
            <a:ext cx="4740300" cy="500700"/>
          </a:xfrm>
          <a:prstGeom prst="rect">
            <a:avLst/>
          </a:prstGeom>
        </p:spPr>
        <p:txBody>
          <a:bodyPr spcFirstLastPara="1" wrap="square" lIns="0" tIns="0" rIns="0" bIns="0" anchor="b" anchorCtr="0">
            <a:noAutofit/>
          </a:bodyPr>
          <a:lstStyle>
            <a:lvl1pPr lvl="0" rtl="0">
              <a:lnSpc>
                <a:spcPct val="100000"/>
              </a:lnSpc>
              <a:spcBef>
                <a:spcPts val="400"/>
              </a:spcBef>
              <a:spcAft>
                <a:spcPts val="0"/>
              </a:spcAft>
              <a:buClr>
                <a:schemeClr val="lt1"/>
              </a:buClr>
              <a:buSzPts val="1200"/>
              <a:buNone/>
              <a:defRPr sz="1200">
                <a:solidFill>
                  <a:schemeClr val="lt1"/>
                </a:solidFill>
              </a:defRPr>
            </a:lvl1pPr>
            <a:lvl2pPr lvl="1" rtl="0">
              <a:lnSpc>
                <a:spcPct val="100000"/>
              </a:lnSpc>
              <a:spcBef>
                <a:spcPts val="400"/>
              </a:spcBef>
              <a:spcAft>
                <a:spcPts val="0"/>
              </a:spcAft>
              <a:buClr>
                <a:schemeClr val="lt1"/>
              </a:buClr>
              <a:buSzPts val="1200"/>
              <a:buNone/>
              <a:defRPr sz="1200">
                <a:solidFill>
                  <a:schemeClr val="lt1"/>
                </a:solidFill>
              </a:defRPr>
            </a:lvl2pPr>
            <a:lvl3pPr lvl="2" rtl="0">
              <a:lnSpc>
                <a:spcPct val="100000"/>
              </a:lnSpc>
              <a:spcBef>
                <a:spcPts val="400"/>
              </a:spcBef>
              <a:spcAft>
                <a:spcPts val="0"/>
              </a:spcAft>
              <a:buClr>
                <a:schemeClr val="lt1"/>
              </a:buClr>
              <a:buSzPts val="1200"/>
              <a:buNone/>
              <a:defRPr>
                <a:solidFill>
                  <a:schemeClr val="lt1"/>
                </a:solidFill>
              </a:defRPr>
            </a:lvl3pPr>
            <a:lvl4pPr lvl="3" rtl="0">
              <a:lnSpc>
                <a:spcPct val="100000"/>
              </a:lnSpc>
              <a:spcBef>
                <a:spcPts val="400"/>
              </a:spcBef>
              <a:spcAft>
                <a:spcPts val="0"/>
              </a:spcAft>
              <a:buClr>
                <a:schemeClr val="lt1"/>
              </a:buClr>
              <a:buSzPts val="1200"/>
              <a:buNone/>
              <a:defRPr sz="1200">
                <a:solidFill>
                  <a:schemeClr val="lt1"/>
                </a:solidFill>
              </a:defRPr>
            </a:lvl4pPr>
            <a:lvl5pPr lvl="4" rtl="0">
              <a:lnSpc>
                <a:spcPct val="100000"/>
              </a:lnSpc>
              <a:spcBef>
                <a:spcPts val="400"/>
              </a:spcBef>
              <a:spcAft>
                <a:spcPts val="0"/>
              </a:spcAft>
              <a:buClr>
                <a:schemeClr val="lt1"/>
              </a:buClr>
              <a:buSzPts val="1200"/>
              <a:buNone/>
              <a:defRPr sz="1200">
                <a:solidFill>
                  <a:schemeClr val="lt1"/>
                </a:solidFill>
              </a:defRPr>
            </a:lvl5pPr>
            <a:lvl6pPr lvl="5" rtl="0">
              <a:lnSpc>
                <a:spcPct val="100000"/>
              </a:lnSpc>
              <a:spcBef>
                <a:spcPts val="400"/>
              </a:spcBef>
              <a:spcAft>
                <a:spcPts val="0"/>
              </a:spcAft>
              <a:buClr>
                <a:schemeClr val="lt1"/>
              </a:buClr>
              <a:buSzPts val="1200"/>
              <a:buNone/>
              <a:defRPr sz="1200">
                <a:solidFill>
                  <a:schemeClr val="lt1"/>
                </a:solidFill>
              </a:defRPr>
            </a:lvl6pPr>
            <a:lvl7pPr lvl="6" rtl="0">
              <a:lnSpc>
                <a:spcPct val="100000"/>
              </a:lnSpc>
              <a:spcBef>
                <a:spcPts val="400"/>
              </a:spcBef>
              <a:spcAft>
                <a:spcPts val="0"/>
              </a:spcAft>
              <a:buClr>
                <a:schemeClr val="lt1"/>
              </a:buClr>
              <a:buSzPts val="1200"/>
              <a:buNone/>
              <a:defRPr sz="1200">
                <a:solidFill>
                  <a:schemeClr val="lt1"/>
                </a:solidFill>
              </a:defRPr>
            </a:lvl7pPr>
            <a:lvl8pPr lvl="7" rtl="0">
              <a:lnSpc>
                <a:spcPct val="100000"/>
              </a:lnSpc>
              <a:spcBef>
                <a:spcPts val="400"/>
              </a:spcBef>
              <a:spcAft>
                <a:spcPts val="0"/>
              </a:spcAft>
              <a:buClr>
                <a:schemeClr val="lt1"/>
              </a:buClr>
              <a:buSzPts val="1200"/>
              <a:buNone/>
              <a:defRPr sz="1200">
                <a:solidFill>
                  <a:schemeClr val="lt1"/>
                </a:solidFill>
              </a:defRPr>
            </a:lvl8pPr>
            <a:lvl9pPr lvl="8" rtl="0">
              <a:lnSpc>
                <a:spcPct val="100000"/>
              </a:lnSpc>
              <a:spcBef>
                <a:spcPts val="400"/>
              </a:spcBef>
              <a:spcAft>
                <a:spcPts val="400"/>
              </a:spcAft>
              <a:buClr>
                <a:schemeClr val="lt1"/>
              </a:buClr>
              <a:buSzPts val="1200"/>
              <a:buNone/>
              <a:defRPr sz="1200">
                <a:solidFill>
                  <a:schemeClr val="lt1"/>
                </a:solidFill>
              </a:defRPr>
            </a:lvl9pPr>
          </a:lstStyle>
          <a:p>
            <a:endParaRPr/>
          </a:p>
        </p:txBody>
      </p:sp>
      <p:pic>
        <p:nvPicPr>
          <p:cNvPr id="1352" name="Google Shape;1352;p140"/>
          <p:cNvPicPr preferRelativeResize="0"/>
          <p:nvPr/>
        </p:nvPicPr>
        <p:blipFill>
          <a:blip r:embed="rId8">
            <a:alphaModFix/>
          </a:blip>
          <a:stretch>
            <a:fillRect/>
          </a:stretch>
        </p:blipFill>
        <p:spPr>
          <a:xfrm>
            <a:off x="4642873" y="4606988"/>
            <a:ext cx="1748662" cy="54226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1 - Title Slide_A ">
  <p:cSld name="Basic_4_1_1_1_1_1_1_1_3_1_1_1_2_2_1_1_2_1">
    <p:bg>
      <p:bgPr>
        <a:solidFill>
          <a:srgbClr val="CFE9FE"/>
        </a:solidFill>
        <a:effectLst/>
      </p:bgPr>
    </p:bg>
    <p:spTree>
      <p:nvGrpSpPr>
        <p:cNvPr id="1" name="Shape 1353"/>
        <p:cNvGrpSpPr/>
        <p:nvPr/>
      </p:nvGrpSpPr>
      <p:grpSpPr>
        <a:xfrm>
          <a:off x="0" y="0"/>
          <a:ext cx="0" cy="0"/>
          <a:chOff x="0" y="0"/>
          <a:chExt cx="0" cy="0"/>
        </a:xfrm>
      </p:grpSpPr>
      <p:sp>
        <p:nvSpPr>
          <p:cNvPr id="1354" name="Google Shape;1354;p141"/>
          <p:cNvSpPr/>
          <p:nvPr/>
        </p:nvSpPr>
        <p:spPr>
          <a:xfrm>
            <a:off x="5795953" y="1930930"/>
            <a:ext cx="3349690" cy="321269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1355" name="Google Shape;1355;p141"/>
          <p:cNvPicPr preferRelativeResize="0"/>
          <p:nvPr/>
        </p:nvPicPr>
        <p:blipFill>
          <a:blip r:embed="rId2">
            <a:alphaModFix/>
          </a:blip>
          <a:stretch>
            <a:fillRect/>
          </a:stretch>
        </p:blipFill>
        <p:spPr>
          <a:xfrm>
            <a:off x="4931344" y="289605"/>
            <a:ext cx="4244114" cy="4862322"/>
          </a:xfrm>
          <a:prstGeom prst="rect">
            <a:avLst/>
          </a:prstGeom>
          <a:noFill/>
          <a:ln>
            <a:noFill/>
          </a:ln>
        </p:spPr>
      </p:pic>
      <p:grpSp>
        <p:nvGrpSpPr>
          <p:cNvPr id="1356" name="Google Shape;1356;p141"/>
          <p:cNvGrpSpPr/>
          <p:nvPr/>
        </p:nvGrpSpPr>
        <p:grpSpPr>
          <a:xfrm>
            <a:off x="0" y="0"/>
            <a:ext cx="5835962" cy="5141947"/>
            <a:chOff x="0" y="-1"/>
            <a:chExt cx="8235905" cy="6855929"/>
          </a:xfrm>
        </p:grpSpPr>
        <p:sp>
          <p:nvSpPr>
            <p:cNvPr id="1357" name="Google Shape;1357;p141"/>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358" name="Google Shape;1358;p141"/>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grpSp>
      <p:sp>
        <p:nvSpPr>
          <p:cNvPr id="1359" name="Google Shape;1359;p141"/>
          <p:cNvSpPr txBox="1">
            <a:spLocks noGrp="1"/>
          </p:cNvSpPr>
          <p:nvPr>
            <p:ph type="title"/>
          </p:nvPr>
        </p:nvSpPr>
        <p:spPr>
          <a:xfrm>
            <a:off x="432169" y="907725"/>
            <a:ext cx="4966500" cy="2045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600"/>
              <a:buNone/>
              <a:defRPr sz="3600"/>
            </a:lvl1pPr>
            <a:lvl2pPr lvl="1" algn="l" rtl="0">
              <a:spcBef>
                <a:spcPts val="0"/>
              </a:spcBef>
              <a:spcAft>
                <a:spcPts val="0"/>
              </a:spcAft>
              <a:buClr>
                <a:schemeClr val="accent1"/>
              </a:buClr>
              <a:buSzPts val="2400"/>
              <a:buNone/>
              <a:defRPr/>
            </a:lvl2pPr>
            <a:lvl3pPr lvl="2" algn="l" rtl="0">
              <a:spcBef>
                <a:spcPts val="0"/>
              </a:spcBef>
              <a:spcAft>
                <a:spcPts val="0"/>
              </a:spcAft>
              <a:buClr>
                <a:schemeClr val="accent1"/>
              </a:buClr>
              <a:buSzPts val="2400"/>
              <a:buNone/>
              <a:defRPr/>
            </a:lvl3pPr>
            <a:lvl4pPr lvl="3" algn="l" rtl="0">
              <a:spcBef>
                <a:spcPts val="0"/>
              </a:spcBef>
              <a:spcAft>
                <a:spcPts val="0"/>
              </a:spcAft>
              <a:buClr>
                <a:schemeClr val="accent1"/>
              </a:buClr>
              <a:buSzPts val="2400"/>
              <a:buNone/>
              <a:defRPr/>
            </a:lvl4pPr>
            <a:lvl5pPr lvl="4" algn="l" rtl="0">
              <a:spcBef>
                <a:spcPts val="0"/>
              </a:spcBef>
              <a:spcAft>
                <a:spcPts val="0"/>
              </a:spcAft>
              <a:buClr>
                <a:schemeClr val="accent1"/>
              </a:buClr>
              <a:buSzPts val="2400"/>
              <a:buNone/>
              <a:defRPr/>
            </a:lvl5pPr>
            <a:lvl6pPr lvl="5" algn="l" rtl="0">
              <a:spcBef>
                <a:spcPts val="0"/>
              </a:spcBef>
              <a:spcAft>
                <a:spcPts val="0"/>
              </a:spcAft>
              <a:buClr>
                <a:schemeClr val="accent1"/>
              </a:buClr>
              <a:buSzPts val="2400"/>
              <a:buNone/>
              <a:defRPr/>
            </a:lvl6pPr>
            <a:lvl7pPr lvl="6" algn="l" rtl="0">
              <a:spcBef>
                <a:spcPts val="0"/>
              </a:spcBef>
              <a:spcAft>
                <a:spcPts val="0"/>
              </a:spcAft>
              <a:buClr>
                <a:schemeClr val="accent1"/>
              </a:buClr>
              <a:buSzPts val="2400"/>
              <a:buNone/>
              <a:defRPr/>
            </a:lvl7pPr>
            <a:lvl8pPr lvl="7" algn="l" rtl="0">
              <a:spcBef>
                <a:spcPts val="0"/>
              </a:spcBef>
              <a:spcAft>
                <a:spcPts val="0"/>
              </a:spcAft>
              <a:buClr>
                <a:schemeClr val="accent1"/>
              </a:buClr>
              <a:buSzPts val="2400"/>
              <a:buNone/>
              <a:defRPr/>
            </a:lvl8pPr>
            <a:lvl9pPr lvl="8" algn="l" rtl="0">
              <a:spcBef>
                <a:spcPts val="0"/>
              </a:spcBef>
              <a:spcAft>
                <a:spcPts val="0"/>
              </a:spcAft>
              <a:buClr>
                <a:schemeClr val="accent1"/>
              </a:buClr>
              <a:buSzPts val="2400"/>
              <a:buNone/>
              <a:defRPr/>
            </a:lvl9pPr>
          </a:lstStyle>
          <a:p>
            <a:endParaRPr/>
          </a:p>
        </p:txBody>
      </p:sp>
      <p:pic>
        <p:nvPicPr>
          <p:cNvPr id="1360" name="Google Shape;1360;p141" descr="pasted-image.pdf"/>
          <p:cNvPicPr preferRelativeResize="0"/>
          <p:nvPr/>
        </p:nvPicPr>
        <p:blipFill rotWithShape="1">
          <a:blip r:embed="rId3">
            <a:alphaModFix/>
          </a:blip>
          <a:srcRect/>
          <a:stretch/>
        </p:blipFill>
        <p:spPr>
          <a:xfrm>
            <a:off x="425024" y="366934"/>
            <a:ext cx="710531" cy="497475"/>
          </a:xfrm>
          <a:prstGeom prst="rect">
            <a:avLst/>
          </a:prstGeom>
          <a:noFill/>
          <a:ln>
            <a:noFill/>
          </a:ln>
        </p:spPr>
      </p:pic>
      <p:sp>
        <p:nvSpPr>
          <p:cNvPr id="1361" name="Google Shape;1361;p141"/>
          <p:cNvSpPr txBox="1">
            <a:spLocks noGrp="1"/>
          </p:cNvSpPr>
          <p:nvPr>
            <p:ph type="subTitle" idx="1"/>
          </p:nvPr>
        </p:nvSpPr>
        <p:spPr>
          <a:xfrm>
            <a:off x="432169" y="2942082"/>
            <a:ext cx="4966500" cy="11040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95000"/>
              </a:lnSpc>
              <a:spcBef>
                <a:spcPts val="4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362" name="Google Shape;1362;p141" title="Salesforce logo"/>
          <p:cNvPicPr preferRelativeResize="0"/>
          <p:nvPr/>
        </p:nvPicPr>
        <p:blipFill rotWithShape="1">
          <a:blip r:embed="rId3">
            <a:alphaModFix/>
          </a:blip>
          <a:srcRect/>
          <a:stretch/>
        </p:blipFill>
        <p:spPr>
          <a:xfrm>
            <a:off x="425024" y="366934"/>
            <a:ext cx="710531" cy="497475"/>
          </a:xfrm>
          <a:prstGeom prst="rect">
            <a:avLst/>
          </a:prstGeom>
          <a:noFill/>
          <a:ln>
            <a:noFill/>
          </a:ln>
        </p:spPr>
      </p:pic>
      <p:sp>
        <p:nvSpPr>
          <p:cNvPr id="1363" name="Google Shape;1363;p141"/>
          <p:cNvSpPr txBox="1">
            <a:spLocks noGrp="1"/>
          </p:cNvSpPr>
          <p:nvPr>
            <p:ph type="subTitle" idx="2"/>
          </p:nvPr>
        </p:nvSpPr>
        <p:spPr>
          <a:xfrm>
            <a:off x="432170" y="4162800"/>
            <a:ext cx="4740300" cy="500700"/>
          </a:xfrm>
          <a:prstGeom prst="rect">
            <a:avLst/>
          </a:prstGeom>
        </p:spPr>
        <p:txBody>
          <a:bodyPr spcFirstLastPara="1" wrap="square" lIns="0" tIns="0" rIns="0" bIns="0" anchor="b" anchorCtr="0">
            <a:noAutofit/>
          </a:bodyPr>
          <a:lstStyle>
            <a:lvl1pPr lvl="0" rtl="0">
              <a:lnSpc>
                <a:spcPct val="103000"/>
              </a:lnSpc>
              <a:spcBef>
                <a:spcPts val="400"/>
              </a:spcBef>
              <a:spcAft>
                <a:spcPts val="0"/>
              </a:spcAft>
              <a:buClr>
                <a:schemeClr val="accent1"/>
              </a:buClr>
              <a:buSzPts val="1200"/>
              <a:buNone/>
              <a:defRPr sz="1200">
                <a:solidFill>
                  <a:schemeClr val="accent1"/>
                </a:solidFill>
              </a:defRPr>
            </a:lvl1pPr>
            <a:lvl2pPr lvl="1" rtl="0">
              <a:lnSpc>
                <a:spcPct val="95000"/>
              </a:lnSpc>
              <a:spcBef>
                <a:spcPts val="400"/>
              </a:spcBef>
              <a:spcAft>
                <a:spcPts val="0"/>
              </a:spcAft>
              <a:buClr>
                <a:schemeClr val="lt1"/>
              </a:buClr>
              <a:buSzPts val="1200"/>
              <a:buNone/>
              <a:defRPr sz="1200">
                <a:solidFill>
                  <a:schemeClr val="lt1"/>
                </a:solidFill>
              </a:defRPr>
            </a:lvl2pPr>
            <a:lvl3pPr lvl="2" rtl="0">
              <a:lnSpc>
                <a:spcPct val="95000"/>
              </a:lnSpc>
              <a:spcBef>
                <a:spcPts val="200"/>
              </a:spcBef>
              <a:spcAft>
                <a:spcPts val="0"/>
              </a:spcAft>
              <a:buClr>
                <a:schemeClr val="lt1"/>
              </a:buClr>
              <a:buSzPts val="1200"/>
              <a:buNone/>
              <a:defRPr>
                <a:solidFill>
                  <a:schemeClr val="lt1"/>
                </a:solidFill>
              </a:defRPr>
            </a:lvl3pPr>
            <a:lvl4pPr lvl="3" rtl="0">
              <a:lnSpc>
                <a:spcPct val="95000"/>
              </a:lnSpc>
              <a:spcBef>
                <a:spcPts val="200"/>
              </a:spcBef>
              <a:spcAft>
                <a:spcPts val="0"/>
              </a:spcAft>
              <a:buClr>
                <a:schemeClr val="lt1"/>
              </a:buClr>
              <a:buSzPts val="1200"/>
              <a:buNone/>
              <a:defRPr sz="1200">
                <a:solidFill>
                  <a:schemeClr val="lt1"/>
                </a:solidFill>
              </a:defRPr>
            </a:lvl4pPr>
            <a:lvl5pPr lvl="4" rtl="0">
              <a:lnSpc>
                <a:spcPct val="95000"/>
              </a:lnSpc>
              <a:spcBef>
                <a:spcPts val="200"/>
              </a:spcBef>
              <a:spcAft>
                <a:spcPts val="0"/>
              </a:spcAft>
              <a:buClr>
                <a:schemeClr val="lt1"/>
              </a:buClr>
              <a:buSzPts val="1200"/>
              <a:buNone/>
              <a:defRPr sz="1200">
                <a:solidFill>
                  <a:schemeClr val="lt1"/>
                </a:solidFill>
              </a:defRPr>
            </a:lvl5pPr>
            <a:lvl6pPr lvl="5" rtl="0">
              <a:lnSpc>
                <a:spcPct val="95000"/>
              </a:lnSpc>
              <a:spcBef>
                <a:spcPts val="200"/>
              </a:spcBef>
              <a:spcAft>
                <a:spcPts val="0"/>
              </a:spcAft>
              <a:buClr>
                <a:schemeClr val="lt1"/>
              </a:buClr>
              <a:buSzPts val="1200"/>
              <a:buNone/>
              <a:defRPr sz="1200">
                <a:solidFill>
                  <a:schemeClr val="lt1"/>
                </a:solidFill>
              </a:defRPr>
            </a:lvl6pPr>
            <a:lvl7pPr lvl="6" rtl="0">
              <a:lnSpc>
                <a:spcPct val="95000"/>
              </a:lnSpc>
              <a:spcBef>
                <a:spcPts val="200"/>
              </a:spcBef>
              <a:spcAft>
                <a:spcPts val="0"/>
              </a:spcAft>
              <a:buClr>
                <a:schemeClr val="lt1"/>
              </a:buClr>
              <a:buSzPts val="1200"/>
              <a:buNone/>
              <a:defRPr sz="1200">
                <a:solidFill>
                  <a:schemeClr val="lt1"/>
                </a:solidFill>
              </a:defRPr>
            </a:lvl7pPr>
            <a:lvl8pPr lvl="7" rtl="0">
              <a:lnSpc>
                <a:spcPct val="95000"/>
              </a:lnSpc>
              <a:spcBef>
                <a:spcPts val="200"/>
              </a:spcBef>
              <a:spcAft>
                <a:spcPts val="0"/>
              </a:spcAft>
              <a:buClr>
                <a:schemeClr val="lt1"/>
              </a:buClr>
              <a:buSzPts val="1200"/>
              <a:buNone/>
              <a:defRPr sz="1200">
                <a:solidFill>
                  <a:schemeClr val="lt1"/>
                </a:solidFill>
              </a:defRPr>
            </a:lvl8pPr>
            <a:lvl9pPr lvl="8" rtl="0">
              <a:lnSpc>
                <a:spcPct val="95000"/>
              </a:lnSpc>
              <a:spcBef>
                <a:spcPts val="200"/>
              </a:spcBef>
              <a:spcAft>
                <a:spcPts val="200"/>
              </a:spcAft>
              <a:buClr>
                <a:schemeClr val="lt1"/>
              </a:buClr>
              <a:buSzPts val="1200"/>
              <a:buNone/>
              <a:defRPr sz="1200">
                <a:solidFill>
                  <a:schemeClr val="lt1"/>
                </a:solidFill>
              </a:defRPr>
            </a:lvl9pPr>
          </a:lstStyle>
          <a:p>
            <a:endParaRPr/>
          </a:p>
        </p:txBody>
      </p:sp>
      <p:pic>
        <p:nvPicPr>
          <p:cNvPr id="1364" name="Google Shape;1364;p141" descr="ASTRO_Trailblazer_ArmsUpLeft_SFS20_LR.png"/>
          <p:cNvPicPr preferRelativeResize="0"/>
          <p:nvPr/>
        </p:nvPicPr>
        <p:blipFill rotWithShape="1">
          <a:blip r:embed="rId4">
            <a:alphaModFix/>
          </a:blip>
          <a:srcRect l="15613" t="13630" r="15606" b="11597"/>
          <a:stretch/>
        </p:blipFill>
        <p:spPr>
          <a:xfrm rot="149202">
            <a:off x="5682458" y="3214278"/>
            <a:ext cx="1671416" cy="1816607"/>
          </a:xfrm>
          <a:prstGeom prst="rect">
            <a:avLst/>
          </a:prstGeom>
          <a:noFill/>
          <a:ln>
            <a:noFill/>
          </a:ln>
        </p:spPr>
      </p:pic>
      <p:pic>
        <p:nvPicPr>
          <p:cNvPr id="1365" name="Google Shape;1365;p141"/>
          <p:cNvPicPr preferRelativeResize="0"/>
          <p:nvPr/>
        </p:nvPicPr>
        <p:blipFill>
          <a:blip r:embed="rId5">
            <a:alphaModFix/>
          </a:blip>
          <a:stretch>
            <a:fillRect/>
          </a:stretch>
        </p:blipFill>
        <p:spPr>
          <a:xfrm>
            <a:off x="4642873" y="4606988"/>
            <a:ext cx="1748662" cy="542269"/>
          </a:xfrm>
          <a:prstGeom prst="rect">
            <a:avLst/>
          </a:prstGeom>
          <a:noFill/>
          <a:ln>
            <a:noFill/>
          </a:ln>
        </p:spPr>
      </p:pic>
      <p:pic>
        <p:nvPicPr>
          <p:cNvPr id="1366" name="Google Shape;1366;p141"/>
          <p:cNvPicPr preferRelativeResize="0"/>
          <p:nvPr/>
        </p:nvPicPr>
        <p:blipFill>
          <a:blip r:embed="rId6">
            <a:alphaModFix/>
          </a:blip>
          <a:stretch>
            <a:fillRect/>
          </a:stretch>
        </p:blipFill>
        <p:spPr>
          <a:xfrm rot="505041" flipH="1">
            <a:off x="6335890" y="1311110"/>
            <a:ext cx="272633" cy="232242"/>
          </a:xfrm>
          <a:prstGeom prst="rect">
            <a:avLst/>
          </a:prstGeom>
          <a:noFill/>
          <a:ln>
            <a:noFill/>
          </a:ln>
        </p:spPr>
      </p:pic>
      <p:grpSp>
        <p:nvGrpSpPr>
          <p:cNvPr id="1367" name="Google Shape;1367;p141"/>
          <p:cNvGrpSpPr/>
          <p:nvPr/>
        </p:nvGrpSpPr>
        <p:grpSpPr>
          <a:xfrm>
            <a:off x="5731305" y="1541538"/>
            <a:ext cx="3445255" cy="3625195"/>
            <a:chOff x="5731305" y="1541538"/>
            <a:chExt cx="3445255" cy="3625195"/>
          </a:xfrm>
        </p:grpSpPr>
        <p:pic>
          <p:nvPicPr>
            <p:cNvPr id="1368" name="Google Shape;1368;p141"/>
            <p:cNvPicPr preferRelativeResize="0"/>
            <p:nvPr/>
          </p:nvPicPr>
          <p:blipFill rotWithShape="1">
            <a:blip r:embed="rId7">
              <a:alphaModFix amt="79000"/>
            </a:blip>
            <a:srcRect/>
            <a:stretch/>
          </p:blipFill>
          <p:spPr>
            <a:xfrm>
              <a:off x="5731305" y="4715831"/>
              <a:ext cx="1802381" cy="427856"/>
            </a:xfrm>
            <a:prstGeom prst="rect">
              <a:avLst/>
            </a:prstGeom>
            <a:noFill/>
            <a:ln>
              <a:noFill/>
            </a:ln>
          </p:spPr>
        </p:pic>
        <p:pic>
          <p:nvPicPr>
            <p:cNvPr id="1369" name="Google Shape;1369;p141"/>
            <p:cNvPicPr preferRelativeResize="0"/>
            <p:nvPr/>
          </p:nvPicPr>
          <p:blipFill rotWithShape="1">
            <a:blip r:embed="rId7">
              <a:alphaModFix amt="79000"/>
            </a:blip>
            <a:srcRect l="6269" r="23525" b="18026"/>
            <a:stretch/>
          </p:blipFill>
          <p:spPr>
            <a:xfrm>
              <a:off x="7398877" y="4394644"/>
              <a:ext cx="1777683" cy="748837"/>
            </a:xfrm>
            <a:prstGeom prst="rect">
              <a:avLst/>
            </a:prstGeom>
            <a:noFill/>
            <a:ln>
              <a:noFill/>
            </a:ln>
          </p:spPr>
        </p:pic>
        <p:pic>
          <p:nvPicPr>
            <p:cNvPr id="1370" name="Google Shape;1370;p141"/>
            <p:cNvPicPr preferRelativeResize="0"/>
            <p:nvPr/>
          </p:nvPicPr>
          <p:blipFill rotWithShape="1">
            <a:blip r:embed="rId7">
              <a:alphaModFix/>
            </a:blip>
            <a:srcRect/>
            <a:stretch/>
          </p:blipFill>
          <p:spPr>
            <a:xfrm rot="14">
              <a:off x="6840131" y="4536003"/>
              <a:ext cx="1585030" cy="630727"/>
            </a:xfrm>
            <a:prstGeom prst="rect">
              <a:avLst/>
            </a:prstGeom>
            <a:noFill/>
            <a:ln>
              <a:noFill/>
            </a:ln>
          </p:spPr>
        </p:pic>
        <p:pic>
          <p:nvPicPr>
            <p:cNvPr id="1371" name="Google Shape;1371;p141"/>
            <p:cNvPicPr preferRelativeResize="0"/>
            <p:nvPr/>
          </p:nvPicPr>
          <p:blipFill rotWithShape="1">
            <a:blip r:embed="rId8">
              <a:alphaModFix/>
            </a:blip>
            <a:srcRect l="744" r="-4146"/>
            <a:stretch/>
          </p:blipFill>
          <p:spPr>
            <a:xfrm>
              <a:off x="7009737" y="1541538"/>
              <a:ext cx="2144929" cy="3508859"/>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1 - Title Slide_B">
  <p:cSld name="Basic_4_1_1_1_1_1_1_1_3_1_1_1_2_2_1_1_1">
    <p:bg>
      <p:bgPr>
        <a:solidFill>
          <a:srgbClr val="CFE9FE"/>
        </a:solidFill>
        <a:effectLst/>
      </p:bgPr>
    </p:bg>
    <p:spTree>
      <p:nvGrpSpPr>
        <p:cNvPr id="1" name="Shape 1372"/>
        <p:cNvGrpSpPr/>
        <p:nvPr/>
      </p:nvGrpSpPr>
      <p:grpSpPr>
        <a:xfrm>
          <a:off x="0" y="0"/>
          <a:ext cx="0" cy="0"/>
          <a:chOff x="0" y="0"/>
          <a:chExt cx="0" cy="0"/>
        </a:xfrm>
      </p:grpSpPr>
      <p:sp>
        <p:nvSpPr>
          <p:cNvPr id="1373" name="Google Shape;1373;p142"/>
          <p:cNvSpPr/>
          <p:nvPr/>
        </p:nvSpPr>
        <p:spPr>
          <a:xfrm>
            <a:off x="5795953" y="1930930"/>
            <a:ext cx="3349690" cy="321269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1374" name="Google Shape;1374;p142"/>
          <p:cNvPicPr preferRelativeResize="0"/>
          <p:nvPr/>
        </p:nvPicPr>
        <p:blipFill>
          <a:blip r:embed="rId2">
            <a:alphaModFix/>
          </a:blip>
          <a:stretch>
            <a:fillRect/>
          </a:stretch>
        </p:blipFill>
        <p:spPr>
          <a:xfrm>
            <a:off x="4931344" y="289605"/>
            <a:ext cx="4244114" cy="4862322"/>
          </a:xfrm>
          <a:prstGeom prst="rect">
            <a:avLst/>
          </a:prstGeom>
          <a:noFill/>
          <a:ln>
            <a:noFill/>
          </a:ln>
        </p:spPr>
      </p:pic>
      <p:grpSp>
        <p:nvGrpSpPr>
          <p:cNvPr id="1375" name="Google Shape;1375;p142"/>
          <p:cNvGrpSpPr/>
          <p:nvPr/>
        </p:nvGrpSpPr>
        <p:grpSpPr>
          <a:xfrm>
            <a:off x="0" y="0"/>
            <a:ext cx="5835962" cy="5141947"/>
            <a:chOff x="0" y="-1"/>
            <a:chExt cx="8235905" cy="6855929"/>
          </a:xfrm>
        </p:grpSpPr>
        <p:sp>
          <p:nvSpPr>
            <p:cNvPr id="1376" name="Google Shape;1376;p142"/>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377" name="Google Shape;1377;p142"/>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grpSp>
      <p:sp>
        <p:nvSpPr>
          <p:cNvPr id="1378" name="Google Shape;1378;p142"/>
          <p:cNvSpPr txBox="1">
            <a:spLocks noGrp="1"/>
          </p:cNvSpPr>
          <p:nvPr>
            <p:ph type="title"/>
          </p:nvPr>
        </p:nvSpPr>
        <p:spPr>
          <a:xfrm>
            <a:off x="432169" y="907725"/>
            <a:ext cx="4966500" cy="2045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600"/>
              <a:buNone/>
              <a:defRPr sz="3600"/>
            </a:lvl1pPr>
            <a:lvl2pPr lvl="1" algn="l" rtl="0">
              <a:spcBef>
                <a:spcPts val="0"/>
              </a:spcBef>
              <a:spcAft>
                <a:spcPts val="0"/>
              </a:spcAft>
              <a:buClr>
                <a:schemeClr val="accent1"/>
              </a:buClr>
              <a:buSzPts val="2400"/>
              <a:buNone/>
              <a:defRPr/>
            </a:lvl2pPr>
            <a:lvl3pPr lvl="2" algn="l" rtl="0">
              <a:spcBef>
                <a:spcPts val="0"/>
              </a:spcBef>
              <a:spcAft>
                <a:spcPts val="0"/>
              </a:spcAft>
              <a:buClr>
                <a:schemeClr val="accent1"/>
              </a:buClr>
              <a:buSzPts val="2400"/>
              <a:buNone/>
              <a:defRPr/>
            </a:lvl3pPr>
            <a:lvl4pPr lvl="3" algn="l" rtl="0">
              <a:spcBef>
                <a:spcPts val="0"/>
              </a:spcBef>
              <a:spcAft>
                <a:spcPts val="0"/>
              </a:spcAft>
              <a:buClr>
                <a:schemeClr val="accent1"/>
              </a:buClr>
              <a:buSzPts val="2400"/>
              <a:buNone/>
              <a:defRPr/>
            </a:lvl4pPr>
            <a:lvl5pPr lvl="4" algn="l" rtl="0">
              <a:spcBef>
                <a:spcPts val="0"/>
              </a:spcBef>
              <a:spcAft>
                <a:spcPts val="0"/>
              </a:spcAft>
              <a:buClr>
                <a:schemeClr val="accent1"/>
              </a:buClr>
              <a:buSzPts val="2400"/>
              <a:buNone/>
              <a:defRPr/>
            </a:lvl5pPr>
            <a:lvl6pPr lvl="5" algn="l" rtl="0">
              <a:spcBef>
                <a:spcPts val="0"/>
              </a:spcBef>
              <a:spcAft>
                <a:spcPts val="0"/>
              </a:spcAft>
              <a:buClr>
                <a:schemeClr val="accent1"/>
              </a:buClr>
              <a:buSzPts val="2400"/>
              <a:buNone/>
              <a:defRPr/>
            </a:lvl6pPr>
            <a:lvl7pPr lvl="6" algn="l" rtl="0">
              <a:spcBef>
                <a:spcPts val="0"/>
              </a:spcBef>
              <a:spcAft>
                <a:spcPts val="0"/>
              </a:spcAft>
              <a:buClr>
                <a:schemeClr val="accent1"/>
              </a:buClr>
              <a:buSzPts val="2400"/>
              <a:buNone/>
              <a:defRPr/>
            </a:lvl7pPr>
            <a:lvl8pPr lvl="7" algn="l" rtl="0">
              <a:spcBef>
                <a:spcPts val="0"/>
              </a:spcBef>
              <a:spcAft>
                <a:spcPts val="0"/>
              </a:spcAft>
              <a:buClr>
                <a:schemeClr val="accent1"/>
              </a:buClr>
              <a:buSzPts val="2400"/>
              <a:buNone/>
              <a:defRPr/>
            </a:lvl8pPr>
            <a:lvl9pPr lvl="8" algn="l" rtl="0">
              <a:spcBef>
                <a:spcPts val="0"/>
              </a:spcBef>
              <a:spcAft>
                <a:spcPts val="0"/>
              </a:spcAft>
              <a:buClr>
                <a:schemeClr val="accent1"/>
              </a:buClr>
              <a:buSzPts val="2400"/>
              <a:buNone/>
              <a:defRPr/>
            </a:lvl9pPr>
          </a:lstStyle>
          <a:p>
            <a:endParaRPr/>
          </a:p>
        </p:txBody>
      </p:sp>
      <p:pic>
        <p:nvPicPr>
          <p:cNvPr id="1379" name="Google Shape;1379;p142" descr="pasted-image.pdf"/>
          <p:cNvPicPr preferRelativeResize="0"/>
          <p:nvPr/>
        </p:nvPicPr>
        <p:blipFill rotWithShape="1">
          <a:blip r:embed="rId3">
            <a:alphaModFix/>
          </a:blip>
          <a:srcRect/>
          <a:stretch/>
        </p:blipFill>
        <p:spPr>
          <a:xfrm>
            <a:off x="425024" y="366934"/>
            <a:ext cx="710531" cy="497475"/>
          </a:xfrm>
          <a:prstGeom prst="rect">
            <a:avLst/>
          </a:prstGeom>
          <a:noFill/>
          <a:ln>
            <a:noFill/>
          </a:ln>
        </p:spPr>
      </p:pic>
      <p:sp>
        <p:nvSpPr>
          <p:cNvPr id="1380" name="Google Shape;1380;p142"/>
          <p:cNvSpPr txBox="1">
            <a:spLocks noGrp="1"/>
          </p:cNvSpPr>
          <p:nvPr>
            <p:ph type="subTitle" idx="1"/>
          </p:nvPr>
        </p:nvSpPr>
        <p:spPr>
          <a:xfrm>
            <a:off x="432169" y="2942082"/>
            <a:ext cx="4966500" cy="11040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95000"/>
              </a:lnSpc>
              <a:spcBef>
                <a:spcPts val="4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381" name="Google Shape;1381;p142" title="Salesforce logo"/>
          <p:cNvPicPr preferRelativeResize="0"/>
          <p:nvPr/>
        </p:nvPicPr>
        <p:blipFill rotWithShape="1">
          <a:blip r:embed="rId3">
            <a:alphaModFix/>
          </a:blip>
          <a:srcRect/>
          <a:stretch/>
        </p:blipFill>
        <p:spPr>
          <a:xfrm>
            <a:off x="425024" y="366934"/>
            <a:ext cx="710531" cy="497475"/>
          </a:xfrm>
          <a:prstGeom prst="rect">
            <a:avLst/>
          </a:prstGeom>
          <a:noFill/>
          <a:ln>
            <a:noFill/>
          </a:ln>
        </p:spPr>
      </p:pic>
      <p:sp>
        <p:nvSpPr>
          <p:cNvPr id="1382" name="Google Shape;1382;p142"/>
          <p:cNvSpPr txBox="1">
            <a:spLocks noGrp="1"/>
          </p:cNvSpPr>
          <p:nvPr>
            <p:ph type="subTitle" idx="2"/>
          </p:nvPr>
        </p:nvSpPr>
        <p:spPr>
          <a:xfrm>
            <a:off x="432170" y="4162800"/>
            <a:ext cx="4740300" cy="500700"/>
          </a:xfrm>
          <a:prstGeom prst="rect">
            <a:avLst/>
          </a:prstGeom>
        </p:spPr>
        <p:txBody>
          <a:bodyPr spcFirstLastPara="1" wrap="square" lIns="0" tIns="0" rIns="0" bIns="0" anchor="b" anchorCtr="0">
            <a:noAutofit/>
          </a:bodyPr>
          <a:lstStyle>
            <a:lvl1pPr lvl="0" rtl="0">
              <a:lnSpc>
                <a:spcPct val="103000"/>
              </a:lnSpc>
              <a:spcBef>
                <a:spcPts val="400"/>
              </a:spcBef>
              <a:spcAft>
                <a:spcPts val="0"/>
              </a:spcAft>
              <a:buClr>
                <a:schemeClr val="accent1"/>
              </a:buClr>
              <a:buSzPts val="1200"/>
              <a:buNone/>
              <a:defRPr sz="1200">
                <a:solidFill>
                  <a:schemeClr val="accent1"/>
                </a:solidFill>
              </a:defRPr>
            </a:lvl1pPr>
            <a:lvl2pPr lvl="1" rtl="0">
              <a:lnSpc>
                <a:spcPct val="95000"/>
              </a:lnSpc>
              <a:spcBef>
                <a:spcPts val="400"/>
              </a:spcBef>
              <a:spcAft>
                <a:spcPts val="0"/>
              </a:spcAft>
              <a:buClr>
                <a:schemeClr val="lt1"/>
              </a:buClr>
              <a:buSzPts val="1200"/>
              <a:buNone/>
              <a:defRPr sz="1200">
                <a:solidFill>
                  <a:schemeClr val="lt1"/>
                </a:solidFill>
              </a:defRPr>
            </a:lvl2pPr>
            <a:lvl3pPr lvl="2" rtl="0">
              <a:lnSpc>
                <a:spcPct val="95000"/>
              </a:lnSpc>
              <a:spcBef>
                <a:spcPts val="200"/>
              </a:spcBef>
              <a:spcAft>
                <a:spcPts val="0"/>
              </a:spcAft>
              <a:buClr>
                <a:schemeClr val="lt1"/>
              </a:buClr>
              <a:buSzPts val="1200"/>
              <a:buNone/>
              <a:defRPr>
                <a:solidFill>
                  <a:schemeClr val="lt1"/>
                </a:solidFill>
              </a:defRPr>
            </a:lvl3pPr>
            <a:lvl4pPr lvl="3" rtl="0">
              <a:lnSpc>
                <a:spcPct val="95000"/>
              </a:lnSpc>
              <a:spcBef>
                <a:spcPts val="200"/>
              </a:spcBef>
              <a:spcAft>
                <a:spcPts val="0"/>
              </a:spcAft>
              <a:buClr>
                <a:schemeClr val="lt1"/>
              </a:buClr>
              <a:buSzPts val="1200"/>
              <a:buNone/>
              <a:defRPr sz="1200">
                <a:solidFill>
                  <a:schemeClr val="lt1"/>
                </a:solidFill>
              </a:defRPr>
            </a:lvl4pPr>
            <a:lvl5pPr lvl="4" rtl="0">
              <a:lnSpc>
                <a:spcPct val="95000"/>
              </a:lnSpc>
              <a:spcBef>
                <a:spcPts val="200"/>
              </a:spcBef>
              <a:spcAft>
                <a:spcPts val="0"/>
              </a:spcAft>
              <a:buClr>
                <a:schemeClr val="lt1"/>
              </a:buClr>
              <a:buSzPts val="1200"/>
              <a:buNone/>
              <a:defRPr sz="1200">
                <a:solidFill>
                  <a:schemeClr val="lt1"/>
                </a:solidFill>
              </a:defRPr>
            </a:lvl5pPr>
            <a:lvl6pPr lvl="5" rtl="0">
              <a:lnSpc>
                <a:spcPct val="95000"/>
              </a:lnSpc>
              <a:spcBef>
                <a:spcPts val="200"/>
              </a:spcBef>
              <a:spcAft>
                <a:spcPts val="0"/>
              </a:spcAft>
              <a:buClr>
                <a:schemeClr val="lt1"/>
              </a:buClr>
              <a:buSzPts val="1200"/>
              <a:buNone/>
              <a:defRPr sz="1200">
                <a:solidFill>
                  <a:schemeClr val="lt1"/>
                </a:solidFill>
              </a:defRPr>
            </a:lvl6pPr>
            <a:lvl7pPr lvl="6" rtl="0">
              <a:lnSpc>
                <a:spcPct val="95000"/>
              </a:lnSpc>
              <a:spcBef>
                <a:spcPts val="200"/>
              </a:spcBef>
              <a:spcAft>
                <a:spcPts val="0"/>
              </a:spcAft>
              <a:buClr>
                <a:schemeClr val="lt1"/>
              </a:buClr>
              <a:buSzPts val="1200"/>
              <a:buNone/>
              <a:defRPr sz="1200">
                <a:solidFill>
                  <a:schemeClr val="lt1"/>
                </a:solidFill>
              </a:defRPr>
            </a:lvl7pPr>
            <a:lvl8pPr lvl="7" rtl="0">
              <a:lnSpc>
                <a:spcPct val="95000"/>
              </a:lnSpc>
              <a:spcBef>
                <a:spcPts val="200"/>
              </a:spcBef>
              <a:spcAft>
                <a:spcPts val="0"/>
              </a:spcAft>
              <a:buClr>
                <a:schemeClr val="lt1"/>
              </a:buClr>
              <a:buSzPts val="1200"/>
              <a:buNone/>
              <a:defRPr sz="1200">
                <a:solidFill>
                  <a:schemeClr val="lt1"/>
                </a:solidFill>
              </a:defRPr>
            </a:lvl8pPr>
            <a:lvl9pPr lvl="8" rtl="0">
              <a:lnSpc>
                <a:spcPct val="95000"/>
              </a:lnSpc>
              <a:spcBef>
                <a:spcPts val="200"/>
              </a:spcBef>
              <a:spcAft>
                <a:spcPts val="200"/>
              </a:spcAft>
              <a:buClr>
                <a:schemeClr val="lt1"/>
              </a:buClr>
              <a:buSzPts val="1200"/>
              <a:buNone/>
              <a:defRPr sz="1200">
                <a:solidFill>
                  <a:schemeClr val="lt1"/>
                </a:solidFill>
              </a:defRPr>
            </a:lvl9pPr>
          </a:lstStyle>
          <a:p>
            <a:endParaRPr/>
          </a:p>
        </p:txBody>
      </p:sp>
      <p:pic>
        <p:nvPicPr>
          <p:cNvPr id="1383" name="Google Shape;1383;p142"/>
          <p:cNvPicPr preferRelativeResize="0"/>
          <p:nvPr/>
        </p:nvPicPr>
        <p:blipFill>
          <a:blip r:embed="rId4">
            <a:alphaModFix/>
          </a:blip>
          <a:stretch>
            <a:fillRect/>
          </a:stretch>
        </p:blipFill>
        <p:spPr>
          <a:xfrm rot="505041" flipH="1">
            <a:off x="6335890" y="1311110"/>
            <a:ext cx="272633" cy="232242"/>
          </a:xfrm>
          <a:prstGeom prst="rect">
            <a:avLst/>
          </a:prstGeom>
          <a:noFill/>
          <a:ln>
            <a:noFill/>
          </a:ln>
        </p:spPr>
      </p:pic>
      <p:pic>
        <p:nvPicPr>
          <p:cNvPr id="1384" name="Google Shape;1384;p142"/>
          <p:cNvPicPr preferRelativeResize="0"/>
          <p:nvPr/>
        </p:nvPicPr>
        <p:blipFill>
          <a:blip r:embed="rId5">
            <a:alphaModFix/>
          </a:blip>
          <a:stretch>
            <a:fillRect/>
          </a:stretch>
        </p:blipFill>
        <p:spPr>
          <a:xfrm>
            <a:off x="6600613" y="1273819"/>
            <a:ext cx="2400301" cy="3580726"/>
          </a:xfrm>
          <a:prstGeom prst="rect">
            <a:avLst/>
          </a:prstGeom>
          <a:noFill/>
          <a:ln>
            <a:noFill/>
          </a:ln>
        </p:spPr>
      </p:pic>
      <p:pic>
        <p:nvPicPr>
          <p:cNvPr id="1385" name="Google Shape;1385;p142"/>
          <p:cNvPicPr preferRelativeResize="0"/>
          <p:nvPr/>
        </p:nvPicPr>
        <p:blipFill>
          <a:blip r:embed="rId6">
            <a:alphaModFix/>
          </a:blip>
          <a:stretch>
            <a:fillRect/>
          </a:stretch>
        </p:blipFill>
        <p:spPr>
          <a:xfrm>
            <a:off x="5592716" y="2846269"/>
            <a:ext cx="1937982" cy="2247975"/>
          </a:xfrm>
          <a:prstGeom prst="rect">
            <a:avLst/>
          </a:prstGeom>
          <a:noFill/>
          <a:ln>
            <a:noFill/>
          </a:ln>
        </p:spPr>
      </p:pic>
      <p:pic>
        <p:nvPicPr>
          <p:cNvPr id="1386" name="Google Shape;1386;p142"/>
          <p:cNvPicPr preferRelativeResize="0"/>
          <p:nvPr/>
        </p:nvPicPr>
        <p:blipFill>
          <a:blip r:embed="rId7">
            <a:alphaModFix/>
          </a:blip>
          <a:stretch>
            <a:fillRect/>
          </a:stretch>
        </p:blipFill>
        <p:spPr>
          <a:xfrm>
            <a:off x="4642873" y="4606988"/>
            <a:ext cx="1748662" cy="542269"/>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1 - Title Slide_C">
  <p:cSld name="Basic_4_1_1_1_1_1_1_1_3_1_1_1_2_2_1_1_1_1">
    <p:bg>
      <p:bgPr>
        <a:solidFill>
          <a:srgbClr val="CFE9FE"/>
        </a:solidFill>
        <a:effectLst/>
      </p:bgPr>
    </p:bg>
    <p:spTree>
      <p:nvGrpSpPr>
        <p:cNvPr id="1" name="Shape 1387"/>
        <p:cNvGrpSpPr/>
        <p:nvPr/>
      </p:nvGrpSpPr>
      <p:grpSpPr>
        <a:xfrm>
          <a:off x="0" y="0"/>
          <a:ext cx="0" cy="0"/>
          <a:chOff x="0" y="0"/>
          <a:chExt cx="0" cy="0"/>
        </a:xfrm>
      </p:grpSpPr>
      <p:sp>
        <p:nvSpPr>
          <p:cNvPr id="1388" name="Google Shape;1388;p143"/>
          <p:cNvSpPr/>
          <p:nvPr/>
        </p:nvSpPr>
        <p:spPr>
          <a:xfrm>
            <a:off x="5795953" y="1930930"/>
            <a:ext cx="3349690" cy="321269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1389" name="Google Shape;1389;p143"/>
          <p:cNvPicPr preferRelativeResize="0"/>
          <p:nvPr/>
        </p:nvPicPr>
        <p:blipFill>
          <a:blip r:embed="rId2">
            <a:alphaModFix/>
          </a:blip>
          <a:stretch>
            <a:fillRect/>
          </a:stretch>
        </p:blipFill>
        <p:spPr>
          <a:xfrm>
            <a:off x="4931344" y="289605"/>
            <a:ext cx="4244114" cy="4862322"/>
          </a:xfrm>
          <a:prstGeom prst="rect">
            <a:avLst/>
          </a:prstGeom>
          <a:noFill/>
          <a:ln>
            <a:noFill/>
          </a:ln>
        </p:spPr>
      </p:pic>
      <p:grpSp>
        <p:nvGrpSpPr>
          <p:cNvPr id="1390" name="Google Shape;1390;p143"/>
          <p:cNvGrpSpPr/>
          <p:nvPr/>
        </p:nvGrpSpPr>
        <p:grpSpPr>
          <a:xfrm>
            <a:off x="0" y="0"/>
            <a:ext cx="5835962" cy="5141947"/>
            <a:chOff x="0" y="-1"/>
            <a:chExt cx="8235905" cy="6855929"/>
          </a:xfrm>
        </p:grpSpPr>
        <p:sp>
          <p:nvSpPr>
            <p:cNvPr id="1391" name="Google Shape;1391;p143"/>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392" name="Google Shape;1392;p143"/>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grpSp>
      <p:sp>
        <p:nvSpPr>
          <p:cNvPr id="1393" name="Google Shape;1393;p143"/>
          <p:cNvSpPr txBox="1">
            <a:spLocks noGrp="1"/>
          </p:cNvSpPr>
          <p:nvPr>
            <p:ph type="title"/>
          </p:nvPr>
        </p:nvSpPr>
        <p:spPr>
          <a:xfrm>
            <a:off x="432169" y="907725"/>
            <a:ext cx="4245300" cy="2045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600"/>
              <a:buNone/>
              <a:defRPr sz="3600"/>
            </a:lvl1pPr>
            <a:lvl2pPr lvl="1" algn="l" rtl="0">
              <a:spcBef>
                <a:spcPts val="0"/>
              </a:spcBef>
              <a:spcAft>
                <a:spcPts val="0"/>
              </a:spcAft>
              <a:buClr>
                <a:schemeClr val="accent1"/>
              </a:buClr>
              <a:buSzPts val="2400"/>
              <a:buNone/>
              <a:defRPr/>
            </a:lvl2pPr>
            <a:lvl3pPr lvl="2" algn="l" rtl="0">
              <a:spcBef>
                <a:spcPts val="0"/>
              </a:spcBef>
              <a:spcAft>
                <a:spcPts val="0"/>
              </a:spcAft>
              <a:buClr>
                <a:schemeClr val="accent1"/>
              </a:buClr>
              <a:buSzPts val="2400"/>
              <a:buNone/>
              <a:defRPr/>
            </a:lvl3pPr>
            <a:lvl4pPr lvl="3" algn="l" rtl="0">
              <a:spcBef>
                <a:spcPts val="0"/>
              </a:spcBef>
              <a:spcAft>
                <a:spcPts val="0"/>
              </a:spcAft>
              <a:buClr>
                <a:schemeClr val="accent1"/>
              </a:buClr>
              <a:buSzPts val="2400"/>
              <a:buNone/>
              <a:defRPr/>
            </a:lvl4pPr>
            <a:lvl5pPr lvl="4" algn="l" rtl="0">
              <a:spcBef>
                <a:spcPts val="0"/>
              </a:spcBef>
              <a:spcAft>
                <a:spcPts val="0"/>
              </a:spcAft>
              <a:buClr>
                <a:schemeClr val="accent1"/>
              </a:buClr>
              <a:buSzPts val="2400"/>
              <a:buNone/>
              <a:defRPr/>
            </a:lvl5pPr>
            <a:lvl6pPr lvl="5" algn="l" rtl="0">
              <a:spcBef>
                <a:spcPts val="0"/>
              </a:spcBef>
              <a:spcAft>
                <a:spcPts val="0"/>
              </a:spcAft>
              <a:buClr>
                <a:schemeClr val="accent1"/>
              </a:buClr>
              <a:buSzPts val="2400"/>
              <a:buNone/>
              <a:defRPr/>
            </a:lvl6pPr>
            <a:lvl7pPr lvl="6" algn="l" rtl="0">
              <a:spcBef>
                <a:spcPts val="0"/>
              </a:spcBef>
              <a:spcAft>
                <a:spcPts val="0"/>
              </a:spcAft>
              <a:buClr>
                <a:schemeClr val="accent1"/>
              </a:buClr>
              <a:buSzPts val="2400"/>
              <a:buNone/>
              <a:defRPr/>
            </a:lvl7pPr>
            <a:lvl8pPr lvl="7" algn="l" rtl="0">
              <a:spcBef>
                <a:spcPts val="0"/>
              </a:spcBef>
              <a:spcAft>
                <a:spcPts val="0"/>
              </a:spcAft>
              <a:buClr>
                <a:schemeClr val="accent1"/>
              </a:buClr>
              <a:buSzPts val="2400"/>
              <a:buNone/>
              <a:defRPr/>
            </a:lvl8pPr>
            <a:lvl9pPr lvl="8" algn="l" rtl="0">
              <a:spcBef>
                <a:spcPts val="0"/>
              </a:spcBef>
              <a:spcAft>
                <a:spcPts val="0"/>
              </a:spcAft>
              <a:buClr>
                <a:schemeClr val="accent1"/>
              </a:buClr>
              <a:buSzPts val="2400"/>
              <a:buNone/>
              <a:defRPr/>
            </a:lvl9pPr>
          </a:lstStyle>
          <a:p>
            <a:endParaRPr/>
          </a:p>
        </p:txBody>
      </p:sp>
      <p:pic>
        <p:nvPicPr>
          <p:cNvPr id="1394" name="Google Shape;1394;p143" descr="pasted-image.pdf"/>
          <p:cNvPicPr preferRelativeResize="0"/>
          <p:nvPr/>
        </p:nvPicPr>
        <p:blipFill rotWithShape="1">
          <a:blip r:embed="rId3">
            <a:alphaModFix/>
          </a:blip>
          <a:srcRect/>
          <a:stretch/>
        </p:blipFill>
        <p:spPr>
          <a:xfrm>
            <a:off x="425024" y="366934"/>
            <a:ext cx="710531" cy="497475"/>
          </a:xfrm>
          <a:prstGeom prst="rect">
            <a:avLst/>
          </a:prstGeom>
          <a:noFill/>
          <a:ln>
            <a:noFill/>
          </a:ln>
        </p:spPr>
      </p:pic>
      <p:sp>
        <p:nvSpPr>
          <p:cNvPr id="1395" name="Google Shape;1395;p143"/>
          <p:cNvSpPr txBox="1">
            <a:spLocks noGrp="1"/>
          </p:cNvSpPr>
          <p:nvPr>
            <p:ph type="subTitle" idx="1"/>
          </p:nvPr>
        </p:nvSpPr>
        <p:spPr>
          <a:xfrm>
            <a:off x="432169" y="2942082"/>
            <a:ext cx="4245300" cy="11040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95000"/>
              </a:lnSpc>
              <a:spcBef>
                <a:spcPts val="4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396" name="Google Shape;1396;p143" title="Salesforce logo"/>
          <p:cNvPicPr preferRelativeResize="0"/>
          <p:nvPr/>
        </p:nvPicPr>
        <p:blipFill rotWithShape="1">
          <a:blip r:embed="rId3">
            <a:alphaModFix/>
          </a:blip>
          <a:srcRect/>
          <a:stretch/>
        </p:blipFill>
        <p:spPr>
          <a:xfrm>
            <a:off x="425024" y="366934"/>
            <a:ext cx="710531" cy="497475"/>
          </a:xfrm>
          <a:prstGeom prst="rect">
            <a:avLst/>
          </a:prstGeom>
          <a:noFill/>
          <a:ln>
            <a:noFill/>
          </a:ln>
        </p:spPr>
      </p:pic>
      <p:sp>
        <p:nvSpPr>
          <p:cNvPr id="1397" name="Google Shape;1397;p143"/>
          <p:cNvSpPr txBox="1">
            <a:spLocks noGrp="1"/>
          </p:cNvSpPr>
          <p:nvPr>
            <p:ph type="subTitle" idx="2"/>
          </p:nvPr>
        </p:nvSpPr>
        <p:spPr>
          <a:xfrm>
            <a:off x="432169" y="4162800"/>
            <a:ext cx="4253700" cy="500700"/>
          </a:xfrm>
          <a:prstGeom prst="rect">
            <a:avLst/>
          </a:prstGeom>
        </p:spPr>
        <p:txBody>
          <a:bodyPr spcFirstLastPara="1" wrap="square" lIns="0" tIns="0" rIns="0" bIns="0" anchor="b" anchorCtr="0">
            <a:noAutofit/>
          </a:bodyPr>
          <a:lstStyle>
            <a:lvl1pPr lvl="0" rtl="0">
              <a:lnSpc>
                <a:spcPct val="103000"/>
              </a:lnSpc>
              <a:spcBef>
                <a:spcPts val="400"/>
              </a:spcBef>
              <a:spcAft>
                <a:spcPts val="0"/>
              </a:spcAft>
              <a:buClr>
                <a:schemeClr val="accent1"/>
              </a:buClr>
              <a:buSzPts val="1200"/>
              <a:buNone/>
              <a:defRPr sz="1200">
                <a:solidFill>
                  <a:schemeClr val="accent1"/>
                </a:solidFill>
              </a:defRPr>
            </a:lvl1pPr>
            <a:lvl2pPr lvl="1" rtl="0">
              <a:lnSpc>
                <a:spcPct val="95000"/>
              </a:lnSpc>
              <a:spcBef>
                <a:spcPts val="400"/>
              </a:spcBef>
              <a:spcAft>
                <a:spcPts val="0"/>
              </a:spcAft>
              <a:buClr>
                <a:schemeClr val="lt1"/>
              </a:buClr>
              <a:buSzPts val="1200"/>
              <a:buNone/>
              <a:defRPr sz="1200">
                <a:solidFill>
                  <a:schemeClr val="lt1"/>
                </a:solidFill>
              </a:defRPr>
            </a:lvl2pPr>
            <a:lvl3pPr lvl="2" rtl="0">
              <a:lnSpc>
                <a:spcPct val="95000"/>
              </a:lnSpc>
              <a:spcBef>
                <a:spcPts val="200"/>
              </a:spcBef>
              <a:spcAft>
                <a:spcPts val="0"/>
              </a:spcAft>
              <a:buClr>
                <a:schemeClr val="lt1"/>
              </a:buClr>
              <a:buSzPts val="1200"/>
              <a:buNone/>
              <a:defRPr>
                <a:solidFill>
                  <a:schemeClr val="lt1"/>
                </a:solidFill>
              </a:defRPr>
            </a:lvl3pPr>
            <a:lvl4pPr lvl="3" rtl="0">
              <a:lnSpc>
                <a:spcPct val="95000"/>
              </a:lnSpc>
              <a:spcBef>
                <a:spcPts val="200"/>
              </a:spcBef>
              <a:spcAft>
                <a:spcPts val="0"/>
              </a:spcAft>
              <a:buClr>
                <a:schemeClr val="lt1"/>
              </a:buClr>
              <a:buSzPts val="1200"/>
              <a:buNone/>
              <a:defRPr sz="1200">
                <a:solidFill>
                  <a:schemeClr val="lt1"/>
                </a:solidFill>
              </a:defRPr>
            </a:lvl4pPr>
            <a:lvl5pPr lvl="4" rtl="0">
              <a:lnSpc>
                <a:spcPct val="95000"/>
              </a:lnSpc>
              <a:spcBef>
                <a:spcPts val="200"/>
              </a:spcBef>
              <a:spcAft>
                <a:spcPts val="0"/>
              </a:spcAft>
              <a:buClr>
                <a:schemeClr val="lt1"/>
              </a:buClr>
              <a:buSzPts val="1200"/>
              <a:buNone/>
              <a:defRPr sz="1200">
                <a:solidFill>
                  <a:schemeClr val="lt1"/>
                </a:solidFill>
              </a:defRPr>
            </a:lvl5pPr>
            <a:lvl6pPr lvl="5" rtl="0">
              <a:lnSpc>
                <a:spcPct val="95000"/>
              </a:lnSpc>
              <a:spcBef>
                <a:spcPts val="200"/>
              </a:spcBef>
              <a:spcAft>
                <a:spcPts val="0"/>
              </a:spcAft>
              <a:buClr>
                <a:schemeClr val="lt1"/>
              </a:buClr>
              <a:buSzPts val="1200"/>
              <a:buNone/>
              <a:defRPr sz="1200">
                <a:solidFill>
                  <a:schemeClr val="lt1"/>
                </a:solidFill>
              </a:defRPr>
            </a:lvl6pPr>
            <a:lvl7pPr lvl="6" rtl="0">
              <a:lnSpc>
                <a:spcPct val="95000"/>
              </a:lnSpc>
              <a:spcBef>
                <a:spcPts val="200"/>
              </a:spcBef>
              <a:spcAft>
                <a:spcPts val="0"/>
              </a:spcAft>
              <a:buClr>
                <a:schemeClr val="lt1"/>
              </a:buClr>
              <a:buSzPts val="1200"/>
              <a:buNone/>
              <a:defRPr sz="1200">
                <a:solidFill>
                  <a:schemeClr val="lt1"/>
                </a:solidFill>
              </a:defRPr>
            </a:lvl7pPr>
            <a:lvl8pPr lvl="7" rtl="0">
              <a:lnSpc>
                <a:spcPct val="95000"/>
              </a:lnSpc>
              <a:spcBef>
                <a:spcPts val="200"/>
              </a:spcBef>
              <a:spcAft>
                <a:spcPts val="0"/>
              </a:spcAft>
              <a:buClr>
                <a:schemeClr val="lt1"/>
              </a:buClr>
              <a:buSzPts val="1200"/>
              <a:buNone/>
              <a:defRPr sz="1200">
                <a:solidFill>
                  <a:schemeClr val="lt1"/>
                </a:solidFill>
              </a:defRPr>
            </a:lvl8pPr>
            <a:lvl9pPr lvl="8" rtl="0">
              <a:lnSpc>
                <a:spcPct val="95000"/>
              </a:lnSpc>
              <a:spcBef>
                <a:spcPts val="200"/>
              </a:spcBef>
              <a:spcAft>
                <a:spcPts val="200"/>
              </a:spcAft>
              <a:buClr>
                <a:schemeClr val="lt1"/>
              </a:buClr>
              <a:buSzPts val="1200"/>
              <a:buNone/>
              <a:defRPr sz="1200">
                <a:solidFill>
                  <a:schemeClr val="lt1"/>
                </a:solidFill>
              </a:defRPr>
            </a:lvl9pPr>
          </a:lstStyle>
          <a:p>
            <a:endParaRPr/>
          </a:p>
        </p:txBody>
      </p:sp>
      <p:sp>
        <p:nvSpPr>
          <p:cNvPr id="1398" name="Google Shape;1398;p143"/>
          <p:cNvSpPr>
            <a:spLocks noGrp="1"/>
          </p:cNvSpPr>
          <p:nvPr>
            <p:ph type="pic" idx="3"/>
          </p:nvPr>
        </p:nvSpPr>
        <p:spPr>
          <a:xfrm>
            <a:off x="4857997" y="1966744"/>
            <a:ext cx="3962100" cy="2233200"/>
          </a:xfrm>
          <a:prstGeom prst="roundRect">
            <a:avLst>
              <a:gd name="adj" fmla="val 2698"/>
            </a:avLst>
          </a:prstGeom>
          <a:noFill/>
          <a:ln>
            <a:noFill/>
          </a:ln>
        </p:spPr>
      </p:sp>
      <p:pic>
        <p:nvPicPr>
          <p:cNvPr id="1399" name="Google Shape;1399;p143"/>
          <p:cNvPicPr preferRelativeResize="0"/>
          <p:nvPr/>
        </p:nvPicPr>
        <p:blipFill rotWithShape="1">
          <a:blip r:embed="rId4">
            <a:alphaModFix amt="39000"/>
          </a:blip>
          <a:srcRect/>
          <a:stretch/>
        </p:blipFill>
        <p:spPr>
          <a:xfrm rot="13">
            <a:off x="5724009" y="4749924"/>
            <a:ext cx="2489674" cy="265753"/>
          </a:xfrm>
          <a:prstGeom prst="rect">
            <a:avLst/>
          </a:prstGeom>
          <a:noFill/>
          <a:ln>
            <a:noFill/>
          </a:ln>
        </p:spPr>
      </p:pic>
      <p:pic>
        <p:nvPicPr>
          <p:cNvPr id="1400" name="Google Shape;1400;p143"/>
          <p:cNvPicPr preferRelativeResize="0"/>
          <p:nvPr/>
        </p:nvPicPr>
        <p:blipFill>
          <a:blip r:embed="rId5">
            <a:alphaModFix/>
          </a:blip>
          <a:stretch>
            <a:fillRect/>
          </a:stretch>
        </p:blipFill>
        <p:spPr>
          <a:xfrm>
            <a:off x="4391182" y="4606988"/>
            <a:ext cx="1748662" cy="542269"/>
          </a:xfrm>
          <a:prstGeom prst="rect">
            <a:avLst/>
          </a:prstGeom>
          <a:noFill/>
          <a:ln>
            <a:noFill/>
          </a:ln>
        </p:spPr>
      </p:pic>
      <p:pic>
        <p:nvPicPr>
          <p:cNvPr id="1401" name="Google Shape;1401;p143"/>
          <p:cNvPicPr preferRelativeResize="0"/>
          <p:nvPr/>
        </p:nvPicPr>
        <p:blipFill>
          <a:blip r:embed="rId6">
            <a:alphaModFix/>
          </a:blip>
          <a:stretch>
            <a:fillRect/>
          </a:stretch>
        </p:blipFill>
        <p:spPr>
          <a:xfrm>
            <a:off x="4806821" y="1915275"/>
            <a:ext cx="4072414" cy="3092118"/>
          </a:xfrm>
          <a:prstGeom prst="rect">
            <a:avLst/>
          </a:prstGeom>
          <a:noFill/>
          <a:ln>
            <a:noFill/>
          </a:ln>
        </p:spPr>
      </p:pic>
      <p:sp>
        <p:nvSpPr>
          <p:cNvPr id="1402" name="Google Shape;1402;p143"/>
          <p:cNvSpPr/>
          <p:nvPr/>
        </p:nvSpPr>
        <p:spPr>
          <a:xfrm>
            <a:off x="1353559" y="392494"/>
            <a:ext cx="15000" cy="394800"/>
          </a:xfrm>
          <a:prstGeom prst="roundRect">
            <a:avLst>
              <a:gd name="adj" fmla="val 50000"/>
            </a:avLst>
          </a:prstGeom>
          <a:solidFill>
            <a:srgbClr val="CFE9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latin typeface="Salesforce Sans"/>
              <a:ea typeface="Salesforce Sans"/>
              <a:cs typeface="Salesforce Sans"/>
              <a:sym typeface="Salesforce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5 - 70/30 Image Right - Basic">
  <p:cSld name="Basic_4_1_1_1_1_3_3">
    <p:spTree>
      <p:nvGrpSpPr>
        <p:cNvPr id="1" name="Shape 1403"/>
        <p:cNvGrpSpPr/>
        <p:nvPr/>
      </p:nvGrpSpPr>
      <p:grpSpPr>
        <a:xfrm>
          <a:off x="0" y="0"/>
          <a:ext cx="0" cy="0"/>
          <a:chOff x="0" y="0"/>
          <a:chExt cx="0" cy="0"/>
        </a:xfrm>
      </p:grpSpPr>
      <p:sp>
        <p:nvSpPr>
          <p:cNvPr id="1404" name="Google Shape;1404;p144"/>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05" name="Google Shape;1405;p144"/>
          <p:cNvSpPr txBox="1">
            <a:spLocks noGrp="1"/>
          </p:cNvSpPr>
          <p:nvPr>
            <p:ph type="title"/>
          </p:nvPr>
        </p:nvSpPr>
        <p:spPr>
          <a:xfrm>
            <a:off x="432169" y="-7296"/>
            <a:ext cx="7573200" cy="7887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06" name="Google Shape;1406;p144"/>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407" name="Google Shape;1407;p144"/>
          <p:cNvPicPr preferRelativeResize="0"/>
          <p:nvPr/>
        </p:nvPicPr>
        <p:blipFill>
          <a:blip r:embed="rId2">
            <a:alphaModFix/>
          </a:blip>
          <a:stretch>
            <a:fillRect/>
          </a:stretch>
        </p:blipFill>
        <p:spPr>
          <a:xfrm>
            <a:off x="7227418" y="1399763"/>
            <a:ext cx="1921218" cy="3173682"/>
          </a:xfrm>
          <a:prstGeom prst="rect">
            <a:avLst/>
          </a:prstGeom>
          <a:noFill/>
          <a:ln>
            <a:noFill/>
          </a:ln>
        </p:spPr>
      </p:pic>
      <p:pic>
        <p:nvPicPr>
          <p:cNvPr id="1408" name="Google Shape;1408;p144"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409" name="Google Shape;1409;p144"/>
          <p:cNvSpPr txBox="1">
            <a:spLocks noGrp="1"/>
          </p:cNvSpPr>
          <p:nvPr>
            <p:ph type="body" idx="3"/>
          </p:nvPr>
        </p:nvSpPr>
        <p:spPr>
          <a:xfrm>
            <a:off x="432169" y="1337306"/>
            <a:ext cx="56664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1 - 70/30 Image Right - Astro">
  <p:cSld name="Basic_4_1_1_1_1_3_3_2">
    <p:spTree>
      <p:nvGrpSpPr>
        <p:cNvPr id="1" name="Shape 1410"/>
        <p:cNvGrpSpPr/>
        <p:nvPr/>
      </p:nvGrpSpPr>
      <p:grpSpPr>
        <a:xfrm>
          <a:off x="0" y="0"/>
          <a:ext cx="0" cy="0"/>
          <a:chOff x="0" y="0"/>
          <a:chExt cx="0" cy="0"/>
        </a:xfrm>
      </p:grpSpPr>
      <p:sp>
        <p:nvSpPr>
          <p:cNvPr id="1411" name="Google Shape;1411;p145"/>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12" name="Google Shape;1412;p145"/>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13" name="Google Shape;1413;p145"/>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414" name="Google Shape;1414;p145"/>
          <p:cNvPicPr preferRelativeResize="0"/>
          <p:nvPr/>
        </p:nvPicPr>
        <p:blipFill>
          <a:blip r:embed="rId2">
            <a:alphaModFix/>
          </a:blip>
          <a:stretch>
            <a:fillRect/>
          </a:stretch>
        </p:blipFill>
        <p:spPr>
          <a:xfrm>
            <a:off x="7180799" y="1398731"/>
            <a:ext cx="1966271" cy="3436051"/>
          </a:xfrm>
          <a:prstGeom prst="rect">
            <a:avLst/>
          </a:prstGeom>
          <a:noFill/>
          <a:ln>
            <a:noFill/>
          </a:ln>
        </p:spPr>
      </p:pic>
      <p:pic>
        <p:nvPicPr>
          <p:cNvPr id="1415" name="Google Shape;1415;p145"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416" name="Google Shape;1416;p145"/>
          <p:cNvSpPr txBox="1">
            <a:spLocks noGrp="1"/>
          </p:cNvSpPr>
          <p:nvPr>
            <p:ph type="body" idx="3"/>
          </p:nvPr>
        </p:nvSpPr>
        <p:spPr>
          <a:xfrm>
            <a:off x="432169" y="1337306"/>
            <a:ext cx="56664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4 - 70/30 Two Column - Cloudy">
  <p:cSld name="Basic_4_1_1_1_1_3_3_1">
    <p:spTree>
      <p:nvGrpSpPr>
        <p:cNvPr id="1" name="Shape 1417"/>
        <p:cNvGrpSpPr/>
        <p:nvPr/>
      </p:nvGrpSpPr>
      <p:grpSpPr>
        <a:xfrm>
          <a:off x="0" y="0"/>
          <a:ext cx="0" cy="0"/>
          <a:chOff x="0" y="0"/>
          <a:chExt cx="0" cy="0"/>
        </a:xfrm>
      </p:grpSpPr>
      <p:sp>
        <p:nvSpPr>
          <p:cNvPr id="1418" name="Google Shape;1418;p146"/>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19" name="Google Shape;1419;p146"/>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20" name="Google Shape;1420;p146"/>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421" name="Google Shape;1421;p146"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422" name="Google Shape;1422;p146"/>
          <p:cNvSpPr txBox="1">
            <a:spLocks noGrp="1"/>
          </p:cNvSpPr>
          <p:nvPr>
            <p:ph type="body" idx="3"/>
          </p:nvPr>
        </p:nvSpPr>
        <p:spPr>
          <a:xfrm>
            <a:off x="432169" y="1337306"/>
            <a:ext cx="56664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423" name="Google Shape;1423;p146"/>
          <p:cNvPicPr preferRelativeResize="0"/>
          <p:nvPr/>
        </p:nvPicPr>
        <p:blipFill rotWithShape="1">
          <a:blip r:embed="rId3">
            <a:alphaModFix/>
          </a:blip>
          <a:srcRect r="457"/>
          <a:stretch/>
        </p:blipFill>
        <p:spPr>
          <a:xfrm>
            <a:off x="6804450" y="1398984"/>
            <a:ext cx="2338577" cy="353537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2 - 70/30 Image Right - Appy">
  <p:cSld name="Basic_4_1_1_1_1_3_3_1_1">
    <p:spTree>
      <p:nvGrpSpPr>
        <p:cNvPr id="1" name="Shape 1424"/>
        <p:cNvGrpSpPr/>
        <p:nvPr/>
      </p:nvGrpSpPr>
      <p:grpSpPr>
        <a:xfrm>
          <a:off x="0" y="0"/>
          <a:ext cx="0" cy="0"/>
          <a:chOff x="0" y="0"/>
          <a:chExt cx="0" cy="0"/>
        </a:xfrm>
      </p:grpSpPr>
      <p:sp>
        <p:nvSpPr>
          <p:cNvPr id="1425" name="Google Shape;1425;p147"/>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26" name="Google Shape;1426;p147"/>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27" name="Google Shape;1427;p147"/>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428" name="Google Shape;1428;p147"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429" name="Google Shape;1429;p147"/>
          <p:cNvSpPr txBox="1">
            <a:spLocks noGrp="1"/>
          </p:cNvSpPr>
          <p:nvPr>
            <p:ph type="body" idx="3"/>
          </p:nvPr>
        </p:nvSpPr>
        <p:spPr>
          <a:xfrm>
            <a:off x="432169" y="1337306"/>
            <a:ext cx="56664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430" name="Google Shape;1430;p147"/>
          <p:cNvPicPr preferRelativeResize="0"/>
          <p:nvPr/>
        </p:nvPicPr>
        <p:blipFill>
          <a:blip r:embed="rId3">
            <a:alphaModFix/>
          </a:blip>
          <a:stretch>
            <a:fillRect/>
          </a:stretch>
        </p:blipFill>
        <p:spPr>
          <a:xfrm>
            <a:off x="7023967" y="1398994"/>
            <a:ext cx="2125979" cy="33448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3 - 70/30 Image Right - Codey">
  <p:cSld name="Basic_4_1_1_1_1_3_3_1_1_1">
    <p:spTree>
      <p:nvGrpSpPr>
        <p:cNvPr id="1" name="Shape 1431"/>
        <p:cNvGrpSpPr/>
        <p:nvPr/>
      </p:nvGrpSpPr>
      <p:grpSpPr>
        <a:xfrm>
          <a:off x="0" y="0"/>
          <a:ext cx="0" cy="0"/>
          <a:chOff x="0" y="0"/>
          <a:chExt cx="0" cy="0"/>
        </a:xfrm>
      </p:grpSpPr>
      <p:sp>
        <p:nvSpPr>
          <p:cNvPr id="1432" name="Google Shape;1432;p148"/>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33" name="Google Shape;1433;p148"/>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34" name="Google Shape;1434;p148"/>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435" name="Google Shape;1435;p148"/>
          <p:cNvPicPr preferRelativeResize="0"/>
          <p:nvPr/>
        </p:nvPicPr>
        <p:blipFill rotWithShape="1">
          <a:blip r:embed="rId2">
            <a:alphaModFix/>
          </a:blip>
          <a:srcRect r="3929"/>
          <a:stretch/>
        </p:blipFill>
        <p:spPr>
          <a:xfrm>
            <a:off x="6960528" y="1088709"/>
            <a:ext cx="2195132" cy="3702434"/>
          </a:xfrm>
          <a:prstGeom prst="rect">
            <a:avLst/>
          </a:prstGeom>
          <a:noFill/>
          <a:ln>
            <a:noFill/>
          </a:ln>
        </p:spPr>
      </p:pic>
      <p:pic>
        <p:nvPicPr>
          <p:cNvPr id="1436" name="Google Shape;1436;p148" title="alt=&quot;&quot;"/>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437" name="Google Shape;1437;p148"/>
          <p:cNvSpPr txBox="1">
            <a:spLocks noGrp="1"/>
          </p:cNvSpPr>
          <p:nvPr>
            <p:ph type="body" idx="3"/>
          </p:nvPr>
        </p:nvSpPr>
        <p:spPr>
          <a:xfrm>
            <a:off x="432169" y="1337306"/>
            <a:ext cx="56664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E1 - 70/30 Image Right - Large Vignette">
  <p:cSld name="Basic_4_1_1_1_1_3_2_1">
    <p:spTree>
      <p:nvGrpSpPr>
        <p:cNvPr id="1" name="Shape 1438"/>
        <p:cNvGrpSpPr/>
        <p:nvPr/>
      </p:nvGrpSpPr>
      <p:grpSpPr>
        <a:xfrm>
          <a:off x="0" y="0"/>
          <a:ext cx="0" cy="0"/>
          <a:chOff x="0" y="0"/>
          <a:chExt cx="0" cy="0"/>
        </a:xfrm>
      </p:grpSpPr>
      <p:sp>
        <p:nvSpPr>
          <p:cNvPr id="1439" name="Google Shape;1439;p149"/>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40" name="Google Shape;1440;p149"/>
          <p:cNvSpPr txBox="1">
            <a:spLocks noGrp="1"/>
          </p:cNvSpPr>
          <p:nvPr>
            <p:ph type="title"/>
          </p:nvPr>
        </p:nvSpPr>
        <p:spPr>
          <a:xfrm>
            <a:off x="432169" y="-7296"/>
            <a:ext cx="54465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41" name="Google Shape;1441;p149"/>
          <p:cNvSpPr txBox="1">
            <a:spLocks noGrp="1"/>
          </p:cNvSpPr>
          <p:nvPr>
            <p:ph type="subTitle" idx="2"/>
          </p:nvPr>
        </p:nvSpPr>
        <p:spPr>
          <a:xfrm>
            <a:off x="432169" y="811519"/>
            <a:ext cx="47403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442" name="Google Shape;1442;p149"/>
          <p:cNvPicPr preferRelativeResize="0"/>
          <p:nvPr/>
        </p:nvPicPr>
        <p:blipFill>
          <a:blip r:embed="rId2">
            <a:alphaModFix/>
          </a:blip>
          <a:stretch>
            <a:fillRect/>
          </a:stretch>
        </p:blipFill>
        <p:spPr>
          <a:xfrm>
            <a:off x="5380664" y="0"/>
            <a:ext cx="3762355" cy="5143500"/>
          </a:xfrm>
          <a:prstGeom prst="rect">
            <a:avLst/>
          </a:prstGeom>
          <a:noFill/>
          <a:ln>
            <a:noFill/>
          </a:ln>
        </p:spPr>
      </p:pic>
      <p:pic>
        <p:nvPicPr>
          <p:cNvPr id="1443" name="Google Shape;1443;p149"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444" name="Google Shape;1444;p149"/>
          <p:cNvSpPr txBox="1">
            <a:spLocks noGrp="1"/>
          </p:cNvSpPr>
          <p:nvPr>
            <p:ph type="body" idx="3"/>
          </p:nvPr>
        </p:nvSpPr>
        <p:spPr>
          <a:xfrm>
            <a:off x="432169" y="1337306"/>
            <a:ext cx="47403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E2 - 70/30 Image Right - Large Vignette">
  <p:cSld name="Basic_4_1_1_1_1_3_2_1_1">
    <p:spTree>
      <p:nvGrpSpPr>
        <p:cNvPr id="1" name="Shape 1445"/>
        <p:cNvGrpSpPr/>
        <p:nvPr/>
      </p:nvGrpSpPr>
      <p:grpSpPr>
        <a:xfrm>
          <a:off x="0" y="0"/>
          <a:ext cx="0" cy="0"/>
          <a:chOff x="0" y="0"/>
          <a:chExt cx="0" cy="0"/>
        </a:xfrm>
      </p:grpSpPr>
      <p:sp>
        <p:nvSpPr>
          <p:cNvPr id="1446" name="Google Shape;1446;p150"/>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47" name="Google Shape;1447;p150"/>
          <p:cNvSpPr txBox="1">
            <a:spLocks noGrp="1"/>
          </p:cNvSpPr>
          <p:nvPr>
            <p:ph type="title"/>
          </p:nvPr>
        </p:nvSpPr>
        <p:spPr>
          <a:xfrm>
            <a:off x="432169" y="-7296"/>
            <a:ext cx="54465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48" name="Google Shape;1448;p150"/>
          <p:cNvSpPr txBox="1">
            <a:spLocks noGrp="1"/>
          </p:cNvSpPr>
          <p:nvPr>
            <p:ph type="subTitle" idx="2"/>
          </p:nvPr>
        </p:nvSpPr>
        <p:spPr>
          <a:xfrm>
            <a:off x="432169" y="811519"/>
            <a:ext cx="47403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449" name="Google Shape;1449;p150"/>
          <p:cNvPicPr preferRelativeResize="0"/>
          <p:nvPr/>
        </p:nvPicPr>
        <p:blipFill>
          <a:blip r:embed="rId2">
            <a:alphaModFix/>
          </a:blip>
          <a:stretch>
            <a:fillRect/>
          </a:stretch>
        </p:blipFill>
        <p:spPr>
          <a:xfrm>
            <a:off x="5380661" y="0"/>
            <a:ext cx="3762355" cy="5143500"/>
          </a:xfrm>
          <a:prstGeom prst="rect">
            <a:avLst/>
          </a:prstGeom>
          <a:noFill/>
          <a:ln>
            <a:noFill/>
          </a:ln>
        </p:spPr>
      </p:pic>
      <p:pic>
        <p:nvPicPr>
          <p:cNvPr id="1450" name="Google Shape;1450;p150"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451" name="Google Shape;1451;p150"/>
          <p:cNvSpPr txBox="1">
            <a:spLocks noGrp="1"/>
          </p:cNvSpPr>
          <p:nvPr>
            <p:ph type="body" idx="3"/>
          </p:nvPr>
        </p:nvSpPr>
        <p:spPr>
          <a:xfrm>
            <a:off x="432169" y="1337306"/>
            <a:ext cx="47403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E3 - 70/30 Image Right - Large Vignette">
  <p:cSld name="Basic_4_1_1_1_1_3_2_1_1_1">
    <p:spTree>
      <p:nvGrpSpPr>
        <p:cNvPr id="1" name="Shape 1452"/>
        <p:cNvGrpSpPr/>
        <p:nvPr/>
      </p:nvGrpSpPr>
      <p:grpSpPr>
        <a:xfrm>
          <a:off x="0" y="0"/>
          <a:ext cx="0" cy="0"/>
          <a:chOff x="0" y="0"/>
          <a:chExt cx="0" cy="0"/>
        </a:xfrm>
      </p:grpSpPr>
      <p:sp>
        <p:nvSpPr>
          <p:cNvPr id="1453" name="Google Shape;1453;p151"/>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54" name="Google Shape;1454;p151"/>
          <p:cNvSpPr txBox="1">
            <a:spLocks noGrp="1"/>
          </p:cNvSpPr>
          <p:nvPr>
            <p:ph type="title"/>
          </p:nvPr>
        </p:nvSpPr>
        <p:spPr>
          <a:xfrm>
            <a:off x="432169" y="-7296"/>
            <a:ext cx="54465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55" name="Google Shape;1455;p151"/>
          <p:cNvSpPr txBox="1">
            <a:spLocks noGrp="1"/>
          </p:cNvSpPr>
          <p:nvPr>
            <p:ph type="subTitle" idx="2"/>
          </p:nvPr>
        </p:nvSpPr>
        <p:spPr>
          <a:xfrm>
            <a:off x="432169" y="811519"/>
            <a:ext cx="47403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456" name="Google Shape;1456;p151"/>
          <p:cNvPicPr preferRelativeResize="0"/>
          <p:nvPr/>
        </p:nvPicPr>
        <p:blipFill>
          <a:blip r:embed="rId2">
            <a:alphaModFix/>
          </a:blip>
          <a:stretch>
            <a:fillRect/>
          </a:stretch>
        </p:blipFill>
        <p:spPr>
          <a:xfrm>
            <a:off x="5383827" y="1865"/>
            <a:ext cx="3762102" cy="5143500"/>
          </a:xfrm>
          <a:prstGeom prst="rect">
            <a:avLst/>
          </a:prstGeom>
          <a:noFill/>
          <a:ln>
            <a:noFill/>
          </a:ln>
        </p:spPr>
      </p:pic>
      <p:pic>
        <p:nvPicPr>
          <p:cNvPr id="1457" name="Google Shape;1457;p151"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458" name="Google Shape;1458;p151"/>
          <p:cNvSpPr txBox="1">
            <a:spLocks noGrp="1"/>
          </p:cNvSpPr>
          <p:nvPr>
            <p:ph type="body" idx="3"/>
          </p:nvPr>
        </p:nvSpPr>
        <p:spPr>
          <a:xfrm>
            <a:off x="432169" y="1337306"/>
            <a:ext cx="47403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E4 - 70/30 Image Right - Large Vignette">
  <p:cSld name="Basic_4_1_1_1_1_3_2_1_1_1_1">
    <p:spTree>
      <p:nvGrpSpPr>
        <p:cNvPr id="1" name="Shape 1459"/>
        <p:cNvGrpSpPr/>
        <p:nvPr/>
      </p:nvGrpSpPr>
      <p:grpSpPr>
        <a:xfrm>
          <a:off x="0" y="0"/>
          <a:ext cx="0" cy="0"/>
          <a:chOff x="0" y="0"/>
          <a:chExt cx="0" cy="0"/>
        </a:xfrm>
      </p:grpSpPr>
      <p:sp>
        <p:nvSpPr>
          <p:cNvPr id="1460" name="Google Shape;1460;p152"/>
          <p:cNvSpPr txBox="1">
            <a:spLocks noGrp="1"/>
          </p:cNvSpPr>
          <p:nvPr>
            <p:ph type="body" idx="1"/>
          </p:nvPr>
        </p:nvSpPr>
        <p:spPr>
          <a:xfrm>
            <a:off x="432169" y="4880775"/>
            <a:ext cx="40266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61" name="Google Shape;1461;p152"/>
          <p:cNvSpPr txBox="1">
            <a:spLocks noGrp="1"/>
          </p:cNvSpPr>
          <p:nvPr>
            <p:ph type="title"/>
          </p:nvPr>
        </p:nvSpPr>
        <p:spPr>
          <a:xfrm>
            <a:off x="432169" y="-7296"/>
            <a:ext cx="54465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62" name="Google Shape;1462;p152"/>
          <p:cNvSpPr txBox="1">
            <a:spLocks noGrp="1"/>
          </p:cNvSpPr>
          <p:nvPr>
            <p:ph type="subTitle" idx="2"/>
          </p:nvPr>
        </p:nvSpPr>
        <p:spPr>
          <a:xfrm>
            <a:off x="432169" y="811519"/>
            <a:ext cx="47403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463" name="Google Shape;1463;p152"/>
          <p:cNvPicPr preferRelativeResize="0"/>
          <p:nvPr/>
        </p:nvPicPr>
        <p:blipFill>
          <a:blip r:embed="rId2">
            <a:alphaModFix/>
          </a:blip>
          <a:stretch>
            <a:fillRect/>
          </a:stretch>
        </p:blipFill>
        <p:spPr>
          <a:xfrm>
            <a:off x="5383833" y="1866"/>
            <a:ext cx="3762367" cy="5143500"/>
          </a:xfrm>
          <a:prstGeom prst="rect">
            <a:avLst/>
          </a:prstGeom>
          <a:noFill/>
          <a:ln>
            <a:noFill/>
          </a:ln>
        </p:spPr>
      </p:pic>
      <p:pic>
        <p:nvPicPr>
          <p:cNvPr id="1464" name="Google Shape;1464;p152"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465" name="Google Shape;1465;p152"/>
          <p:cNvSpPr txBox="1">
            <a:spLocks noGrp="1"/>
          </p:cNvSpPr>
          <p:nvPr>
            <p:ph type="body" idx="3"/>
          </p:nvPr>
        </p:nvSpPr>
        <p:spPr>
          <a:xfrm>
            <a:off x="432169" y="1337306"/>
            <a:ext cx="47403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M1 - Corner - A">
  <p:cSld name="Basic_4_1_1_1_1_3_1">
    <p:spTree>
      <p:nvGrpSpPr>
        <p:cNvPr id="1" name="Shape 1466"/>
        <p:cNvGrpSpPr/>
        <p:nvPr/>
      </p:nvGrpSpPr>
      <p:grpSpPr>
        <a:xfrm>
          <a:off x="0" y="0"/>
          <a:ext cx="0" cy="0"/>
          <a:chOff x="0" y="0"/>
          <a:chExt cx="0" cy="0"/>
        </a:xfrm>
      </p:grpSpPr>
      <p:sp>
        <p:nvSpPr>
          <p:cNvPr id="1467" name="Google Shape;1467;p153"/>
          <p:cNvSpPr txBox="1">
            <a:spLocks noGrp="1"/>
          </p:cNvSpPr>
          <p:nvPr>
            <p:ph type="body" idx="1"/>
          </p:nvPr>
        </p:nvSpPr>
        <p:spPr>
          <a:xfrm>
            <a:off x="3971816"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68" name="Google Shape;1468;p153"/>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69" name="Google Shape;1469;p153"/>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grpSp>
        <p:nvGrpSpPr>
          <p:cNvPr id="1470" name="Google Shape;1470;p153"/>
          <p:cNvGrpSpPr/>
          <p:nvPr/>
        </p:nvGrpSpPr>
        <p:grpSpPr>
          <a:xfrm>
            <a:off x="4035907" y="849778"/>
            <a:ext cx="5108252" cy="3536259"/>
            <a:chOff x="5379775" y="1133037"/>
            <a:chExt cx="6809186" cy="4715013"/>
          </a:xfrm>
        </p:grpSpPr>
        <p:sp>
          <p:nvSpPr>
            <p:cNvPr id="1471" name="Google Shape;1471;p153"/>
            <p:cNvSpPr/>
            <p:nvPr/>
          </p:nvSpPr>
          <p:spPr>
            <a:xfrm>
              <a:off x="5379775" y="3880950"/>
              <a:ext cx="1967100" cy="1967100"/>
            </a:xfrm>
            <a:prstGeom prst="ellipse">
              <a:avLst/>
            </a:pr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sp>
          <p:nvSpPr>
            <p:cNvPr id="1472" name="Google Shape;1472;p153"/>
            <p:cNvSpPr/>
            <p:nvPr/>
          </p:nvSpPr>
          <p:spPr>
            <a:xfrm rot="5400000" flipH="1">
              <a:off x="10186053" y="1633569"/>
              <a:ext cx="2503440" cy="15023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rgbClr val="F3F3F3"/>
                </a:solidFill>
              </a:endParaRPr>
            </a:p>
          </p:txBody>
        </p:sp>
      </p:grpSp>
      <p:pic>
        <p:nvPicPr>
          <p:cNvPr id="1473" name="Google Shape;1473;p153"/>
          <p:cNvPicPr preferRelativeResize="0"/>
          <p:nvPr/>
        </p:nvPicPr>
        <p:blipFill>
          <a:blip r:embed="rId2">
            <a:alphaModFix/>
          </a:blip>
          <a:stretch>
            <a:fillRect/>
          </a:stretch>
        </p:blipFill>
        <p:spPr>
          <a:xfrm>
            <a:off x="4007028" y="1813786"/>
            <a:ext cx="5136645" cy="2755740"/>
          </a:xfrm>
          <a:prstGeom prst="rect">
            <a:avLst/>
          </a:prstGeom>
          <a:noFill/>
          <a:ln>
            <a:noFill/>
          </a:ln>
        </p:spPr>
      </p:pic>
      <p:pic>
        <p:nvPicPr>
          <p:cNvPr id="1474" name="Google Shape;1474;p153"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475" name="Google Shape;1475;p153"/>
          <p:cNvSpPr txBox="1">
            <a:spLocks noGrp="1"/>
          </p:cNvSpPr>
          <p:nvPr>
            <p:ph type="body" idx="3"/>
          </p:nvPr>
        </p:nvSpPr>
        <p:spPr>
          <a:xfrm>
            <a:off x="432169" y="1337306"/>
            <a:ext cx="33201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M1 - Corner - B">
  <p:cSld name="Basic_4_1_1_1_1_3_1_1">
    <p:spTree>
      <p:nvGrpSpPr>
        <p:cNvPr id="1" name="Shape 1476"/>
        <p:cNvGrpSpPr/>
        <p:nvPr/>
      </p:nvGrpSpPr>
      <p:grpSpPr>
        <a:xfrm>
          <a:off x="0" y="0"/>
          <a:ext cx="0" cy="0"/>
          <a:chOff x="0" y="0"/>
          <a:chExt cx="0" cy="0"/>
        </a:xfrm>
      </p:grpSpPr>
      <p:sp>
        <p:nvSpPr>
          <p:cNvPr id="1477" name="Google Shape;1477;p154"/>
          <p:cNvSpPr txBox="1">
            <a:spLocks noGrp="1"/>
          </p:cNvSpPr>
          <p:nvPr>
            <p:ph type="body" idx="1"/>
          </p:nvPr>
        </p:nvSpPr>
        <p:spPr>
          <a:xfrm>
            <a:off x="3971816" y="4880775"/>
            <a:ext cx="47418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478" name="Google Shape;1478;p154"/>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479" name="Google Shape;1479;p154"/>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480" name="Google Shape;1480;p154"/>
          <p:cNvSpPr/>
          <p:nvPr/>
        </p:nvSpPr>
        <p:spPr>
          <a:xfrm>
            <a:off x="5427588" y="1477500"/>
            <a:ext cx="3306300" cy="3305400"/>
          </a:xfrm>
          <a:prstGeom prst="chord">
            <a:avLst>
              <a:gd name="adj1" fmla="val 7987036"/>
              <a:gd name="adj2" fmla="val 2842284"/>
            </a:avLst>
          </a:pr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481" name="Google Shape;1481;p154"/>
          <p:cNvPicPr preferRelativeResize="0"/>
          <p:nvPr/>
        </p:nvPicPr>
        <p:blipFill>
          <a:blip r:embed="rId2">
            <a:alphaModFix/>
          </a:blip>
          <a:stretch>
            <a:fillRect/>
          </a:stretch>
        </p:blipFill>
        <p:spPr>
          <a:xfrm>
            <a:off x="5458971" y="2239715"/>
            <a:ext cx="3629288" cy="2332200"/>
          </a:xfrm>
          <a:prstGeom prst="rect">
            <a:avLst/>
          </a:prstGeom>
          <a:noFill/>
          <a:ln>
            <a:noFill/>
          </a:ln>
        </p:spPr>
      </p:pic>
      <p:pic>
        <p:nvPicPr>
          <p:cNvPr id="1482" name="Google Shape;1482;p154"/>
          <p:cNvPicPr preferRelativeResize="0"/>
          <p:nvPr/>
        </p:nvPicPr>
        <p:blipFill>
          <a:blip r:embed="rId3">
            <a:alphaModFix/>
          </a:blip>
          <a:stretch>
            <a:fillRect/>
          </a:stretch>
        </p:blipFill>
        <p:spPr>
          <a:xfrm rot="2965517">
            <a:off x="8385734" y="1646285"/>
            <a:ext cx="285402" cy="243130"/>
          </a:xfrm>
          <a:prstGeom prst="rect">
            <a:avLst/>
          </a:prstGeom>
          <a:noFill/>
          <a:ln>
            <a:noFill/>
          </a:ln>
        </p:spPr>
      </p:pic>
      <p:pic>
        <p:nvPicPr>
          <p:cNvPr id="1483" name="Google Shape;1483;p154" title="Salesforce logo"/>
          <p:cNvPicPr preferRelativeResize="0"/>
          <p:nvPr/>
        </p:nvPicPr>
        <p:blipFill rotWithShape="1">
          <a:blip r:embed="rId4">
            <a:alphaModFix/>
          </a:blip>
          <a:srcRect/>
          <a:stretch/>
        </p:blipFill>
        <p:spPr>
          <a:xfrm>
            <a:off x="8275084" y="424095"/>
            <a:ext cx="476800" cy="333821"/>
          </a:xfrm>
          <a:prstGeom prst="rect">
            <a:avLst/>
          </a:prstGeom>
          <a:noFill/>
          <a:ln>
            <a:noFill/>
          </a:ln>
        </p:spPr>
      </p:pic>
      <p:sp>
        <p:nvSpPr>
          <p:cNvPr id="1484" name="Google Shape;1484;p154"/>
          <p:cNvSpPr txBox="1">
            <a:spLocks noGrp="1"/>
          </p:cNvSpPr>
          <p:nvPr>
            <p:ph type="body" idx="3"/>
          </p:nvPr>
        </p:nvSpPr>
        <p:spPr>
          <a:xfrm>
            <a:off x="432169" y="1337306"/>
            <a:ext cx="3320100" cy="32922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2 - Segue Slide - B">
  <p:cSld name="Basic_4_1_1_1_1_1_1_1_2">
    <p:bg>
      <p:bgPr>
        <a:solidFill>
          <a:schemeClr val="accent1"/>
        </a:solidFill>
        <a:effectLst/>
      </p:bgPr>
    </p:bg>
    <p:spTree>
      <p:nvGrpSpPr>
        <p:cNvPr id="1" name="Shape 1485"/>
        <p:cNvGrpSpPr/>
        <p:nvPr/>
      </p:nvGrpSpPr>
      <p:grpSpPr>
        <a:xfrm>
          <a:off x="0" y="0"/>
          <a:ext cx="0" cy="0"/>
          <a:chOff x="0" y="0"/>
          <a:chExt cx="0" cy="0"/>
        </a:xfrm>
      </p:grpSpPr>
      <p:pic>
        <p:nvPicPr>
          <p:cNvPr id="1486" name="Google Shape;1486;p155"/>
          <p:cNvPicPr preferRelativeResize="0"/>
          <p:nvPr/>
        </p:nvPicPr>
        <p:blipFill>
          <a:blip r:embed="rId2">
            <a:alphaModFix/>
          </a:blip>
          <a:stretch>
            <a:fillRect/>
          </a:stretch>
        </p:blipFill>
        <p:spPr>
          <a:xfrm>
            <a:off x="0" y="4488544"/>
            <a:ext cx="2031339" cy="654956"/>
          </a:xfrm>
          <a:prstGeom prst="rect">
            <a:avLst/>
          </a:prstGeom>
          <a:noFill/>
          <a:ln>
            <a:noFill/>
          </a:ln>
        </p:spPr>
      </p:pic>
      <p:sp>
        <p:nvSpPr>
          <p:cNvPr id="1487" name="Google Shape;1487;p155"/>
          <p:cNvSpPr txBox="1">
            <a:spLocks noGrp="1"/>
          </p:cNvSpPr>
          <p:nvPr>
            <p:ph type="title"/>
          </p:nvPr>
        </p:nvSpPr>
        <p:spPr>
          <a:xfrm>
            <a:off x="432169" y="1000071"/>
            <a:ext cx="4733100" cy="201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1400"/>
              <a:buNone/>
              <a:defRPr sz="2700">
                <a:solidFill>
                  <a:schemeClr val="lt1"/>
                </a:solidFill>
              </a:defRPr>
            </a:lvl1pPr>
            <a:lvl2pPr lvl="1" algn="l" rtl="0">
              <a:lnSpc>
                <a:spcPct val="90000"/>
              </a:lnSpc>
              <a:spcBef>
                <a:spcPts val="0"/>
              </a:spcBef>
              <a:spcAft>
                <a:spcPts val="0"/>
              </a:spcAft>
              <a:buSzPts val="2400"/>
              <a:buFont typeface="Poppins"/>
              <a:buNone/>
              <a:defRPr b="1">
                <a:latin typeface="Poppins"/>
                <a:ea typeface="Poppins"/>
                <a:cs typeface="Poppins"/>
                <a:sym typeface="Poppins"/>
              </a:defRPr>
            </a:lvl2pPr>
            <a:lvl3pPr lvl="2" algn="l" rtl="0">
              <a:lnSpc>
                <a:spcPct val="90000"/>
              </a:lnSpc>
              <a:spcBef>
                <a:spcPts val="0"/>
              </a:spcBef>
              <a:spcAft>
                <a:spcPts val="0"/>
              </a:spcAft>
              <a:buSzPts val="2400"/>
              <a:buFont typeface="Poppins"/>
              <a:buNone/>
              <a:defRPr b="1">
                <a:latin typeface="Poppins"/>
                <a:ea typeface="Poppins"/>
                <a:cs typeface="Poppins"/>
                <a:sym typeface="Poppins"/>
              </a:defRPr>
            </a:lvl3pPr>
            <a:lvl4pPr lvl="3" algn="l" rtl="0">
              <a:lnSpc>
                <a:spcPct val="90000"/>
              </a:lnSpc>
              <a:spcBef>
                <a:spcPts val="0"/>
              </a:spcBef>
              <a:spcAft>
                <a:spcPts val="0"/>
              </a:spcAft>
              <a:buSzPts val="2400"/>
              <a:buFont typeface="Poppins"/>
              <a:buNone/>
              <a:defRPr b="1">
                <a:latin typeface="Poppins"/>
                <a:ea typeface="Poppins"/>
                <a:cs typeface="Poppins"/>
                <a:sym typeface="Poppins"/>
              </a:defRPr>
            </a:lvl4pPr>
            <a:lvl5pPr lvl="4" algn="l" rtl="0">
              <a:lnSpc>
                <a:spcPct val="90000"/>
              </a:lnSpc>
              <a:spcBef>
                <a:spcPts val="0"/>
              </a:spcBef>
              <a:spcAft>
                <a:spcPts val="0"/>
              </a:spcAft>
              <a:buSzPts val="2400"/>
              <a:buFont typeface="Poppins"/>
              <a:buNone/>
              <a:defRPr b="1">
                <a:latin typeface="Poppins"/>
                <a:ea typeface="Poppins"/>
                <a:cs typeface="Poppins"/>
                <a:sym typeface="Poppins"/>
              </a:defRPr>
            </a:lvl5pPr>
            <a:lvl6pPr lvl="5" algn="l" rtl="0">
              <a:lnSpc>
                <a:spcPct val="90000"/>
              </a:lnSpc>
              <a:spcBef>
                <a:spcPts val="0"/>
              </a:spcBef>
              <a:spcAft>
                <a:spcPts val="0"/>
              </a:spcAft>
              <a:buSzPts val="2400"/>
              <a:buFont typeface="Poppins"/>
              <a:buNone/>
              <a:defRPr b="1">
                <a:latin typeface="Poppins"/>
                <a:ea typeface="Poppins"/>
                <a:cs typeface="Poppins"/>
                <a:sym typeface="Poppins"/>
              </a:defRPr>
            </a:lvl6pPr>
            <a:lvl7pPr lvl="6" algn="l" rtl="0">
              <a:lnSpc>
                <a:spcPct val="90000"/>
              </a:lnSpc>
              <a:spcBef>
                <a:spcPts val="0"/>
              </a:spcBef>
              <a:spcAft>
                <a:spcPts val="0"/>
              </a:spcAft>
              <a:buSzPts val="2400"/>
              <a:buFont typeface="Poppins"/>
              <a:buNone/>
              <a:defRPr b="1">
                <a:latin typeface="Poppins"/>
                <a:ea typeface="Poppins"/>
                <a:cs typeface="Poppins"/>
                <a:sym typeface="Poppins"/>
              </a:defRPr>
            </a:lvl7pPr>
            <a:lvl8pPr lvl="7" algn="l" rtl="0">
              <a:lnSpc>
                <a:spcPct val="90000"/>
              </a:lnSpc>
              <a:spcBef>
                <a:spcPts val="0"/>
              </a:spcBef>
              <a:spcAft>
                <a:spcPts val="0"/>
              </a:spcAft>
              <a:buSzPts val="2400"/>
              <a:buFont typeface="Poppins"/>
              <a:buNone/>
              <a:defRPr b="1">
                <a:latin typeface="Poppins"/>
                <a:ea typeface="Poppins"/>
                <a:cs typeface="Poppins"/>
                <a:sym typeface="Poppins"/>
              </a:defRPr>
            </a:lvl8pPr>
            <a:lvl9pPr lvl="8" algn="l" rtl="0">
              <a:lnSpc>
                <a:spcPct val="90000"/>
              </a:lnSpc>
              <a:spcBef>
                <a:spcPts val="0"/>
              </a:spcBef>
              <a:spcAft>
                <a:spcPts val="0"/>
              </a:spcAft>
              <a:buSzPts val="2400"/>
              <a:buFont typeface="Poppins"/>
              <a:buNone/>
              <a:defRPr b="1">
                <a:latin typeface="Poppins"/>
                <a:ea typeface="Poppins"/>
                <a:cs typeface="Poppins"/>
                <a:sym typeface="Poppins"/>
              </a:defRPr>
            </a:lvl9pPr>
          </a:lstStyle>
          <a:p>
            <a:endParaRPr/>
          </a:p>
        </p:txBody>
      </p:sp>
      <p:sp>
        <p:nvSpPr>
          <p:cNvPr id="1488" name="Google Shape;1488;p155"/>
          <p:cNvSpPr txBox="1">
            <a:spLocks noGrp="1"/>
          </p:cNvSpPr>
          <p:nvPr>
            <p:ph type="subTitle" idx="1"/>
          </p:nvPr>
        </p:nvSpPr>
        <p:spPr>
          <a:xfrm>
            <a:off x="432169" y="3058670"/>
            <a:ext cx="4733100" cy="15168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rgbClr val="90D0FE"/>
              </a:buClr>
              <a:buSzPts val="1700"/>
              <a:buNone/>
              <a:defRPr sz="1700">
                <a:solidFill>
                  <a:srgbClr val="90D0FE"/>
                </a:solidFill>
              </a:defRPr>
            </a:lvl1pPr>
            <a:lvl2pPr lvl="1" rtl="0">
              <a:lnSpc>
                <a:spcPct val="103000"/>
              </a:lnSpc>
              <a:spcBef>
                <a:spcPts val="400"/>
              </a:spcBef>
              <a:spcAft>
                <a:spcPts val="0"/>
              </a:spcAft>
              <a:buSzPts val="1700"/>
              <a:buNone/>
              <a:defRPr sz="1700"/>
            </a:lvl2pPr>
            <a:lvl3pPr lvl="2" rtl="0">
              <a:lnSpc>
                <a:spcPct val="103000"/>
              </a:lnSpc>
              <a:spcBef>
                <a:spcPts val="400"/>
              </a:spcBef>
              <a:spcAft>
                <a:spcPts val="0"/>
              </a:spcAft>
              <a:buSzPts val="1700"/>
              <a:buNone/>
              <a:defRPr sz="1700"/>
            </a:lvl3pPr>
            <a:lvl4pPr lvl="3" rtl="0">
              <a:lnSpc>
                <a:spcPct val="103000"/>
              </a:lnSpc>
              <a:spcBef>
                <a:spcPts val="400"/>
              </a:spcBef>
              <a:spcAft>
                <a:spcPts val="0"/>
              </a:spcAft>
              <a:buSzPts val="1700"/>
              <a:buNone/>
              <a:defRPr sz="1700"/>
            </a:lvl4pPr>
            <a:lvl5pPr lvl="4" rtl="0">
              <a:lnSpc>
                <a:spcPct val="103000"/>
              </a:lnSpc>
              <a:spcBef>
                <a:spcPts val="400"/>
              </a:spcBef>
              <a:spcAft>
                <a:spcPts val="0"/>
              </a:spcAft>
              <a:buSzPts val="1700"/>
              <a:buNone/>
              <a:defRPr sz="1700"/>
            </a:lvl5pPr>
            <a:lvl6pPr lvl="5" rtl="0">
              <a:lnSpc>
                <a:spcPct val="103000"/>
              </a:lnSpc>
              <a:spcBef>
                <a:spcPts val="400"/>
              </a:spcBef>
              <a:spcAft>
                <a:spcPts val="0"/>
              </a:spcAft>
              <a:buSzPts val="1700"/>
              <a:buNone/>
              <a:defRPr sz="1700"/>
            </a:lvl6pPr>
            <a:lvl7pPr lvl="6" rtl="0">
              <a:lnSpc>
                <a:spcPct val="103000"/>
              </a:lnSpc>
              <a:spcBef>
                <a:spcPts val="400"/>
              </a:spcBef>
              <a:spcAft>
                <a:spcPts val="0"/>
              </a:spcAft>
              <a:buSzPts val="1700"/>
              <a:buNone/>
              <a:defRPr sz="1700"/>
            </a:lvl7pPr>
            <a:lvl8pPr lvl="7" rtl="0">
              <a:lnSpc>
                <a:spcPct val="103000"/>
              </a:lnSpc>
              <a:spcBef>
                <a:spcPts val="400"/>
              </a:spcBef>
              <a:spcAft>
                <a:spcPts val="0"/>
              </a:spcAft>
              <a:buSzPts val="1700"/>
              <a:buNone/>
              <a:defRPr sz="1700"/>
            </a:lvl8pPr>
            <a:lvl9pPr lvl="8" rtl="0">
              <a:lnSpc>
                <a:spcPct val="103000"/>
              </a:lnSpc>
              <a:spcBef>
                <a:spcPts val="400"/>
              </a:spcBef>
              <a:spcAft>
                <a:spcPts val="400"/>
              </a:spcAft>
              <a:buSzPts val="1700"/>
              <a:buNone/>
              <a:defRPr sz="1700"/>
            </a:lvl9pPr>
          </a:lstStyle>
          <a:p>
            <a:endParaRPr/>
          </a:p>
        </p:txBody>
      </p:sp>
      <p:pic>
        <p:nvPicPr>
          <p:cNvPr id="1489" name="Google Shape;1489;p155" title="Salesforce logo"/>
          <p:cNvPicPr preferRelativeResize="0"/>
          <p:nvPr/>
        </p:nvPicPr>
        <p:blipFill rotWithShape="1">
          <a:blip r:embed="rId3">
            <a:alphaModFix/>
          </a:blip>
          <a:srcRect/>
          <a:stretch/>
        </p:blipFill>
        <p:spPr>
          <a:xfrm>
            <a:off x="433499" y="424095"/>
            <a:ext cx="476800" cy="333821"/>
          </a:xfrm>
          <a:prstGeom prst="rect">
            <a:avLst/>
          </a:prstGeom>
          <a:noFill/>
          <a:ln>
            <a:noFill/>
          </a:ln>
        </p:spPr>
      </p:pic>
      <p:pic>
        <p:nvPicPr>
          <p:cNvPr id="1490" name="Google Shape;1490;p155"/>
          <p:cNvPicPr preferRelativeResize="0"/>
          <p:nvPr/>
        </p:nvPicPr>
        <p:blipFill>
          <a:blip r:embed="rId4">
            <a:alphaModFix/>
          </a:blip>
          <a:stretch>
            <a:fillRect/>
          </a:stretch>
        </p:blipFill>
        <p:spPr>
          <a:xfrm>
            <a:off x="6315473" y="329217"/>
            <a:ext cx="2825495" cy="4314051"/>
          </a:xfrm>
          <a:prstGeom prst="rect">
            <a:avLst/>
          </a:prstGeom>
          <a:noFill/>
          <a:ln>
            <a:noFill/>
          </a:ln>
        </p:spPr>
      </p:pic>
      <p:pic>
        <p:nvPicPr>
          <p:cNvPr id="1491" name="Google Shape;1491;p155"/>
          <p:cNvPicPr preferRelativeResize="0"/>
          <p:nvPr/>
        </p:nvPicPr>
        <p:blipFill>
          <a:blip r:embed="rId5">
            <a:alphaModFix/>
          </a:blip>
          <a:stretch>
            <a:fillRect/>
          </a:stretch>
        </p:blipFill>
        <p:spPr>
          <a:xfrm>
            <a:off x="6254599" y="2236223"/>
            <a:ext cx="1556232" cy="253610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3 - Segue Slide - C">
  <p:cSld name="Basic_4_1_1_1_1_1_1_1_2_3">
    <p:bg>
      <p:bgPr>
        <a:solidFill>
          <a:srgbClr val="0E3522"/>
        </a:solidFill>
        <a:effectLst/>
      </p:bgPr>
    </p:bg>
    <p:spTree>
      <p:nvGrpSpPr>
        <p:cNvPr id="1" name="Shape 1492"/>
        <p:cNvGrpSpPr/>
        <p:nvPr/>
      </p:nvGrpSpPr>
      <p:grpSpPr>
        <a:xfrm>
          <a:off x="0" y="0"/>
          <a:ext cx="0" cy="0"/>
          <a:chOff x="0" y="0"/>
          <a:chExt cx="0" cy="0"/>
        </a:xfrm>
      </p:grpSpPr>
      <p:sp>
        <p:nvSpPr>
          <p:cNvPr id="1493" name="Google Shape;1493;p156"/>
          <p:cNvSpPr txBox="1">
            <a:spLocks noGrp="1"/>
          </p:cNvSpPr>
          <p:nvPr>
            <p:ph type="title"/>
          </p:nvPr>
        </p:nvSpPr>
        <p:spPr>
          <a:xfrm>
            <a:off x="432169" y="1000071"/>
            <a:ext cx="4733100" cy="201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1400"/>
              <a:buNone/>
              <a:defRPr sz="2700">
                <a:solidFill>
                  <a:schemeClr val="lt1"/>
                </a:solidFill>
              </a:defRPr>
            </a:lvl1pPr>
            <a:lvl2pPr lvl="1" algn="l" rtl="0">
              <a:lnSpc>
                <a:spcPct val="90000"/>
              </a:lnSpc>
              <a:spcBef>
                <a:spcPts val="0"/>
              </a:spcBef>
              <a:spcAft>
                <a:spcPts val="0"/>
              </a:spcAft>
              <a:buSzPts val="2400"/>
              <a:buFont typeface="Poppins"/>
              <a:buNone/>
              <a:defRPr b="1">
                <a:latin typeface="Poppins"/>
                <a:ea typeface="Poppins"/>
                <a:cs typeface="Poppins"/>
                <a:sym typeface="Poppins"/>
              </a:defRPr>
            </a:lvl2pPr>
            <a:lvl3pPr lvl="2" algn="l" rtl="0">
              <a:lnSpc>
                <a:spcPct val="90000"/>
              </a:lnSpc>
              <a:spcBef>
                <a:spcPts val="0"/>
              </a:spcBef>
              <a:spcAft>
                <a:spcPts val="0"/>
              </a:spcAft>
              <a:buSzPts val="2400"/>
              <a:buFont typeface="Poppins"/>
              <a:buNone/>
              <a:defRPr b="1">
                <a:latin typeface="Poppins"/>
                <a:ea typeface="Poppins"/>
                <a:cs typeface="Poppins"/>
                <a:sym typeface="Poppins"/>
              </a:defRPr>
            </a:lvl3pPr>
            <a:lvl4pPr lvl="3" algn="l" rtl="0">
              <a:lnSpc>
                <a:spcPct val="90000"/>
              </a:lnSpc>
              <a:spcBef>
                <a:spcPts val="0"/>
              </a:spcBef>
              <a:spcAft>
                <a:spcPts val="0"/>
              </a:spcAft>
              <a:buSzPts val="2400"/>
              <a:buFont typeface="Poppins"/>
              <a:buNone/>
              <a:defRPr b="1">
                <a:latin typeface="Poppins"/>
                <a:ea typeface="Poppins"/>
                <a:cs typeface="Poppins"/>
                <a:sym typeface="Poppins"/>
              </a:defRPr>
            </a:lvl4pPr>
            <a:lvl5pPr lvl="4" algn="l" rtl="0">
              <a:lnSpc>
                <a:spcPct val="90000"/>
              </a:lnSpc>
              <a:spcBef>
                <a:spcPts val="0"/>
              </a:spcBef>
              <a:spcAft>
                <a:spcPts val="0"/>
              </a:spcAft>
              <a:buSzPts val="2400"/>
              <a:buFont typeface="Poppins"/>
              <a:buNone/>
              <a:defRPr b="1">
                <a:latin typeface="Poppins"/>
                <a:ea typeface="Poppins"/>
                <a:cs typeface="Poppins"/>
                <a:sym typeface="Poppins"/>
              </a:defRPr>
            </a:lvl5pPr>
            <a:lvl6pPr lvl="5" algn="l" rtl="0">
              <a:lnSpc>
                <a:spcPct val="90000"/>
              </a:lnSpc>
              <a:spcBef>
                <a:spcPts val="0"/>
              </a:spcBef>
              <a:spcAft>
                <a:spcPts val="0"/>
              </a:spcAft>
              <a:buSzPts val="2400"/>
              <a:buFont typeface="Poppins"/>
              <a:buNone/>
              <a:defRPr b="1">
                <a:latin typeface="Poppins"/>
                <a:ea typeface="Poppins"/>
                <a:cs typeface="Poppins"/>
                <a:sym typeface="Poppins"/>
              </a:defRPr>
            </a:lvl6pPr>
            <a:lvl7pPr lvl="6" algn="l" rtl="0">
              <a:lnSpc>
                <a:spcPct val="90000"/>
              </a:lnSpc>
              <a:spcBef>
                <a:spcPts val="0"/>
              </a:spcBef>
              <a:spcAft>
                <a:spcPts val="0"/>
              </a:spcAft>
              <a:buSzPts val="2400"/>
              <a:buFont typeface="Poppins"/>
              <a:buNone/>
              <a:defRPr b="1">
                <a:latin typeface="Poppins"/>
                <a:ea typeface="Poppins"/>
                <a:cs typeface="Poppins"/>
                <a:sym typeface="Poppins"/>
              </a:defRPr>
            </a:lvl7pPr>
            <a:lvl8pPr lvl="7" algn="l" rtl="0">
              <a:lnSpc>
                <a:spcPct val="90000"/>
              </a:lnSpc>
              <a:spcBef>
                <a:spcPts val="0"/>
              </a:spcBef>
              <a:spcAft>
                <a:spcPts val="0"/>
              </a:spcAft>
              <a:buSzPts val="2400"/>
              <a:buFont typeface="Poppins"/>
              <a:buNone/>
              <a:defRPr b="1">
                <a:latin typeface="Poppins"/>
                <a:ea typeface="Poppins"/>
                <a:cs typeface="Poppins"/>
                <a:sym typeface="Poppins"/>
              </a:defRPr>
            </a:lvl8pPr>
            <a:lvl9pPr lvl="8" algn="l" rtl="0">
              <a:lnSpc>
                <a:spcPct val="90000"/>
              </a:lnSpc>
              <a:spcBef>
                <a:spcPts val="0"/>
              </a:spcBef>
              <a:spcAft>
                <a:spcPts val="0"/>
              </a:spcAft>
              <a:buSzPts val="2400"/>
              <a:buFont typeface="Poppins"/>
              <a:buNone/>
              <a:defRPr b="1">
                <a:latin typeface="Poppins"/>
                <a:ea typeface="Poppins"/>
                <a:cs typeface="Poppins"/>
                <a:sym typeface="Poppins"/>
              </a:defRPr>
            </a:lvl9pPr>
          </a:lstStyle>
          <a:p>
            <a:endParaRPr/>
          </a:p>
        </p:txBody>
      </p:sp>
      <p:sp>
        <p:nvSpPr>
          <p:cNvPr id="1494" name="Google Shape;1494;p156"/>
          <p:cNvSpPr txBox="1">
            <a:spLocks noGrp="1"/>
          </p:cNvSpPr>
          <p:nvPr>
            <p:ph type="subTitle" idx="1"/>
          </p:nvPr>
        </p:nvSpPr>
        <p:spPr>
          <a:xfrm>
            <a:off x="432169" y="3058670"/>
            <a:ext cx="4733100" cy="15132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rgbClr val="91DB8B"/>
              </a:buClr>
              <a:buSzPts val="1700"/>
              <a:buNone/>
              <a:defRPr sz="1700">
                <a:solidFill>
                  <a:srgbClr val="91DB8B"/>
                </a:solidFill>
              </a:defRPr>
            </a:lvl1pPr>
            <a:lvl2pPr lvl="1" rtl="0">
              <a:lnSpc>
                <a:spcPct val="103000"/>
              </a:lnSpc>
              <a:spcBef>
                <a:spcPts val="400"/>
              </a:spcBef>
              <a:spcAft>
                <a:spcPts val="0"/>
              </a:spcAft>
              <a:buSzPts val="1700"/>
              <a:buNone/>
              <a:defRPr sz="1700"/>
            </a:lvl2pPr>
            <a:lvl3pPr lvl="2" rtl="0">
              <a:lnSpc>
                <a:spcPct val="103000"/>
              </a:lnSpc>
              <a:spcBef>
                <a:spcPts val="400"/>
              </a:spcBef>
              <a:spcAft>
                <a:spcPts val="0"/>
              </a:spcAft>
              <a:buSzPts val="1700"/>
              <a:buNone/>
              <a:defRPr sz="1700"/>
            </a:lvl3pPr>
            <a:lvl4pPr lvl="3" rtl="0">
              <a:lnSpc>
                <a:spcPct val="103000"/>
              </a:lnSpc>
              <a:spcBef>
                <a:spcPts val="400"/>
              </a:spcBef>
              <a:spcAft>
                <a:spcPts val="0"/>
              </a:spcAft>
              <a:buSzPts val="1700"/>
              <a:buNone/>
              <a:defRPr sz="1700"/>
            </a:lvl4pPr>
            <a:lvl5pPr lvl="4" rtl="0">
              <a:lnSpc>
                <a:spcPct val="103000"/>
              </a:lnSpc>
              <a:spcBef>
                <a:spcPts val="400"/>
              </a:spcBef>
              <a:spcAft>
                <a:spcPts val="0"/>
              </a:spcAft>
              <a:buSzPts val="1700"/>
              <a:buNone/>
              <a:defRPr sz="1700"/>
            </a:lvl5pPr>
            <a:lvl6pPr lvl="5" rtl="0">
              <a:lnSpc>
                <a:spcPct val="103000"/>
              </a:lnSpc>
              <a:spcBef>
                <a:spcPts val="400"/>
              </a:spcBef>
              <a:spcAft>
                <a:spcPts val="0"/>
              </a:spcAft>
              <a:buSzPts val="1700"/>
              <a:buNone/>
              <a:defRPr sz="1700"/>
            </a:lvl6pPr>
            <a:lvl7pPr lvl="6" rtl="0">
              <a:lnSpc>
                <a:spcPct val="103000"/>
              </a:lnSpc>
              <a:spcBef>
                <a:spcPts val="400"/>
              </a:spcBef>
              <a:spcAft>
                <a:spcPts val="0"/>
              </a:spcAft>
              <a:buSzPts val="1700"/>
              <a:buNone/>
              <a:defRPr sz="1700"/>
            </a:lvl7pPr>
            <a:lvl8pPr lvl="7" rtl="0">
              <a:lnSpc>
                <a:spcPct val="103000"/>
              </a:lnSpc>
              <a:spcBef>
                <a:spcPts val="400"/>
              </a:spcBef>
              <a:spcAft>
                <a:spcPts val="0"/>
              </a:spcAft>
              <a:buSzPts val="1700"/>
              <a:buNone/>
              <a:defRPr sz="1700"/>
            </a:lvl8pPr>
            <a:lvl9pPr lvl="8" rtl="0">
              <a:lnSpc>
                <a:spcPct val="103000"/>
              </a:lnSpc>
              <a:spcBef>
                <a:spcPts val="400"/>
              </a:spcBef>
              <a:spcAft>
                <a:spcPts val="400"/>
              </a:spcAft>
              <a:buSzPts val="1700"/>
              <a:buNone/>
              <a:defRPr sz="1700"/>
            </a:lvl9pPr>
          </a:lstStyle>
          <a:p>
            <a:endParaRPr/>
          </a:p>
        </p:txBody>
      </p:sp>
      <p:pic>
        <p:nvPicPr>
          <p:cNvPr id="1495" name="Google Shape;1495;p156" title="Salesforce logo"/>
          <p:cNvPicPr preferRelativeResize="0"/>
          <p:nvPr/>
        </p:nvPicPr>
        <p:blipFill rotWithShape="1">
          <a:blip r:embed="rId2">
            <a:alphaModFix/>
          </a:blip>
          <a:srcRect/>
          <a:stretch/>
        </p:blipFill>
        <p:spPr>
          <a:xfrm>
            <a:off x="433499" y="424095"/>
            <a:ext cx="476800" cy="333821"/>
          </a:xfrm>
          <a:prstGeom prst="rect">
            <a:avLst/>
          </a:prstGeom>
          <a:noFill/>
          <a:ln>
            <a:noFill/>
          </a:ln>
        </p:spPr>
      </p:pic>
      <p:pic>
        <p:nvPicPr>
          <p:cNvPr id="1496" name="Google Shape;1496;p156"/>
          <p:cNvPicPr preferRelativeResize="0"/>
          <p:nvPr/>
        </p:nvPicPr>
        <p:blipFill>
          <a:blip r:embed="rId3">
            <a:alphaModFix/>
          </a:blip>
          <a:stretch>
            <a:fillRect/>
          </a:stretch>
        </p:blipFill>
        <p:spPr>
          <a:xfrm>
            <a:off x="0" y="4488544"/>
            <a:ext cx="2031339" cy="654956"/>
          </a:xfrm>
          <a:prstGeom prst="rect">
            <a:avLst/>
          </a:prstGeom>
          <a:noFill/>
          <a:ln>
            <a:noFill/>
          </a:ln>
        </p:spPr>
      </p:pic>
      <p:pic>
        <p:nvPicPr>
          <p:cNvPr id="1497" name="Google Shape;1497;p156"/>
          <p:cNvPicPr preferRelativeResize="0"/>
          <p:nvPr/>
        </p:nvPicPr>
        <p:blipFill>
          <a:blip r:embed="rId4">
            <a:alphaModFix/>
          </a:blip>
          <a:stretch>
            <a:fillRect/>
          </a:stretch>
        </p:blipFill>
        <p:spPr>
          <a:xfrm>
            <a:off x="6315473" y="325930"/>
            <a:ext cx="2827838" cy="4317338"/>
          </a:xfrm>
          <a:prstGeom prst="rect">
            <a:avLst/>
          </a:prstGeom>
          <a:noFill/>
          <a:ln>
            <a:noFill/>
          </a:ln>
        </p:spPr>
      </p:pic>
      <p:pic>
        <p:nvPicPr>
          <p:cNvPr id="1498" name="Google Shape;1498;p156"/>
          <p:cNvPicPr preferRelativeResize="0"/>
          <p:nvPr/>
        </p:nvPicPr>
        <p:blipFill>
          <a:blip r:embed="rId5">
            <a:alphaModFix/>
          </a:blip>
          <a:stretch>
            <a:fillRect/>
          </a:stretch>
        </p:blipFill>
        <p:spPr>
          <a:xfrm>
            <a:off x="5230306" y="1241213"/>
            <a:ext cx="3834095" cy="383409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1 - Segue Slide - A">
  <p:cSld name="CUSTOM_1_4_5_1_2">
    <p:bg>
      <p:bgPr>
        <a:solidFill>
          <a:srgbClr val="CFE9FE"/>
        </a:solidFill>
        <a:effectLst/>
      </p:bgPr>
    </p:bg>
    <p:spTree>
      <p:nvGrpSpPr>
        <p:cNvPr id="1" name="Shape 1499"/>
        <p:cNvGrpSpPr/>
        <p:nvPr/>
      </p:nvGrpSpPr>
      <p:grpSpPr>
        <a:xfrm>
          <a:off x="0" y="0"/>
          <a:ext cx="0" cy="0"/>
          <a:chOff x="0" y="0"/>
          <a:chExt cx="0" cy="0"/>
        </a:xfrm>
      </p:grpSpPr>
      <p:sp>
        <p:nvSpPr>
          <p:cNvPr id="1500" name="Google Shape;1500;p157"/>
          <p:cNvSpPr txBox="1">
            <a:spLocks noGrp="1"/>
          </p:cNvSpPr>
          <p:nvPr>
            <p:ph type="title"/>
          </p:nvPr>
        </p:nvSpPr>
        <p:spPr>
          <a:xfrm>
            <a:off x="432169" y="1000071"/>
            <a:ext cx="4733100" cy="201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400"/>
              <a:buNone/>
              <a:defRPr sz="2700"/>
            </a:lvl1pPr>
            <a:lvl2pPr lvl="1" algn="l" rtl="0">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501" name="Google Shape;1501;p157"/>
          <p:cNvSpPr txBox="1">
            <a:spLocks noGrp="1"/>
          </p:cNvSpPr>
          <p:nvPr>
            <p:ph type="subTitle" idx="1"/>
          </p:nvPr>
        </p:nvSpPr>
        <p:spPr>
          <a:xfrm>
            <a:off x="432169" y="3058670"/>
            <a:ext cx="4733100" cy="15132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pic>
        <p:nvPicPr>
          <p:cNvPr id="1502" name="Google Shape;1502;p157" title="Salesforce logo"/>
          <p:cNvPicPr preferRelativeResize="0"/>
          <p:nvPr/>
        </p:nvPicPr>
        <p:blipFill rotWithShape="1">
          <a:blip r:embed="rId2">
            <a:alphaModFix/>
          </a:blip>
          <a:srcRect/>
          <a:stretch/>
        </p:blipFill>
        <p:spPr>
          <a:xfrm>
            <a:off x="433499" y="424095"/>
            <a:ext cx="476800" cy="333821"/>
          </a:xfrm>
          <a:prstGeom prst="rect">
            <a:avLst/>
          </a:prstGeom>
          <a:noFill/>
          <a:ln>
            <a:noFill/>
          </a:ln>
        </p:spPr>
      </p:pic>
      <p:pic>
        <p:nvPicPr>
          <p:cNvPr id="1503" name="Google Shape;1503;p157"/>
          <p:cNvPicPr preferRelativeResize="0"/>
          <p:nvPr/>
        </p:nvPicPr>
        <p:blipFill rotWithShape="1">
          <a:blip r:embed="rId3">
            <a:alphaModFix/>
          </a:blip>
          <a:srcRect l="8371" t="-8690" r="237" b="8690"/>
          <a:stretch/>
        </p:blipFill>
        <p:spPr>
          <a:xfrm flipH="1">
            <a:off x="-449" y="4375744"/>
            <a:ext cx="1547483" cy="767756"/>
          </a:xfrm>
          <a:prstGeom prst="rect">
            <a:avLst/>
          </a:prstGeom>
          <a:noFill/>
          <a:ln>
            <a:noFill/>
          </a:ln>
        </p:spPr>
      </p:pic>
      <p:pic>
        <p:nvPicPr>
          <p:cNvPr id="1504" name="Google Shape;1504;p157"/>
          <p:cNvPicPr preferRelativeResize="0"/>
          <p:nvPr/>
        </p:nvPicPr>
        <p:blipFill>
          <a:blip r:embed="rId4">
            <a:alphaModFix/>
          </a:blip>
          <a:stretch>
            <a:fillRect/>
          </a:stretch>
        </p:blipFill>
        <p:spPr>
          <a:xfrm>
            <a:off x="6315473" y="322326"/>
            <a:ext cx="2825495" cy="4320943"/>
          </a:xfrm>
          <a:prstGeom prst="rect">
            <a:avLst/>
          </a:prstGeom>
          <a:noFill/>
          <a:ln>
            <a:noFill/>
          </a:ln>
        </p:spPr>
      </p:pic>
      <p:pic>
        <p:nvPicPr>
          <p:cNvPr id="1505" name="Google Shape;1505;p157"/>
          <p:cNvPicPr preferRelativeResize="0"/>
          <p:nvPr/>
        </p:nvPicPr>
        <p:blipFill>
          <a:blip r:embed="rId5">
            <a:alphaModFix/>
          </a:blip>
          <a:stretch>
            <a:fillRect/>
          </a:stretch>
        </p:blipFill>
        <p:spPr>
          <a:xfrm>
            <a:off x="6140271" y="2448008"/>
            <a:ext cx="1934927" cy="235717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G1 - Cards with Circles - 1-Up - A">
  <p:cSld name="Basic_4_1_3_1_4_3">
    <p:bg>
      <p:bgPr>
        <a:solidFill>
          <a:srgbClr val="EAF5FE"/>
        </a:solidFill>
        <a:effectLst/>
      </p:bgPr>
    </p:bg>
    <p:spTree>
      <p:nvGrpSpPr>
        <p:cNvPr id="1" name="Shape 1506"/>
        <p:cNvGrpSpPr/>
        <p:nvPr/>
      </p:nvGrpSpPr>
      <p:grpSpPr>
        <a:xfrm>
          <a:off x="0" y="0"/>
          <a:ext cx="0" cy="0"/>
          <a:chOff x="0" y="0"/>
          <a:chExt cx="0" cy="0"/>
        </a:xfrm>
      </p:grpSpPr>
      <p:sp>
        <p:nvSpPr>
          <p:cNvPr id="1507" name="Google Shape;1507;p158"/>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08" name="Google Shape;1508;p158"/>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509" name="Google Shape;1509;p158"/>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510" name="Google Shape;1510;p158"/>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11" name="Google Shape;1511;p158"/>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12" name="Google Shape;1512;p158"/>
          <p:cNvSpPr/>
          <p:nvPr/>
        </p:nvSpPr>
        <p:spPr>
          <a:xfrm>
            <a:off x="433500" y="1282444"/>
            <a:ext cx="8281800" cy="3385500"/>
          </a:xfrm>
          <a:prstGeom prst="roundRect">
            <a:avLst>
              <a:gd name="adj" fmla="val 3117"/>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13" name="Google Shape;1513;p158"/>
          <p:cNvSpPr txBox="1">
            <a:spLocks noGrp="1"/>
          </p:cNvSpPr>
          <p:nvPr>
            <p:ph type="body" idx="3"/>
          </p:nvPr>
        </p:nvSpPr>
        <p:spPr>
          <a:xfrm>
            <a:off x="561277" y="1433325"/>
            <a:ext cx="80262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514" name="Google Shape;1514;p158"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515" name="Google Shape;1515;p158"/>
          <p:cNvPicPr preferRelativeResize="0"/>
          <p:nvPr/>
        </p:nvPicPr>
        <p:blipFill>
          <a:blip r:embed="rId3">
            <a:alphaModFix/>
          </a:blip>
          <a:stretch>
            <a:fillRect/>
          </a:stretch>
        </p:blipFill>
        <p:spPr>
          <a:xfrm>
            <a:off x="-14800" y="4263244"/>
            <a:ext cx="2729851" cy="88048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G2 - Cards with Circles - 2-Up - A">
  <p:cSld name="Basic_4_1_3_1_1_1_1_1_1_1_1_1_1_1_1_1_1_1_2">
    <p:bg>
      <p:bgPr>
        <a:solidFill>
          <a:srgbClr val="EAF5FE"/>
        </a:solidFill>
        <a:effectLst/>
      </p:bgPr>
    </p:bg>
    <p:spTree>
      <p:nvGrpSpPr>
        <p:cNvPr id="1" name="Shape 1516"/>
        <p:cNvGrpSpPr/>
        <p:nvPr/>
      </p:nvGrpSpPr>
      <p:grpSpPr>
        <a:xfrm>
          <a:off x="0" y="0"/>
          <a:ext cx="0" cy="0"/>
          <a:chOff x="0" y="0"/>
          <a:chExt cx="0" cy="0"/>
        </a:xfrm>
      </p:grpSpPr>
      <p:sp>
        <p:nvSpPr>
          <p:cNvPr id="1517" name="Google Shape;1517;p159"/>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18" name="Google Shape;1518;p159"/>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519" name="Google Shape;1519;p159"/>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520" name="Google Shape;1520;p159"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21" name="Google Shape;1521;p159" title="alt=&quot;&quot;"/>
          <p:cNvSpPr/>
          <p:nvPr/>
        </p:nvSpPr>
        <p:spPr>
          <a:xfrm>
            <a:off x="433500" y="1282444"/>
            <a:ext cx="4025400" cy="3385500"/>
          </a:xfrm>
          <a:prstGeom prst="roundRect">
            <a:avLst>
              <a:gd name="adj" fmla="val 2972"/>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22" name="Google Shape;1522;p159"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23" name="Google Shape;1523;p159" title="alt=&quot;&quot;"/>
          <p:cNvSpPr/>
          <p:nvPr/>
        </p:nvSpPr>
        <p:spPr>
          <a:xfrm>
            <a:off x="4689959" y="1282444"/>
            <a:ext cx="4025400" cy="3385500"/>
          </a:xfrm>
          <a:prstGeom prst="roundRect">
            <a:avLst>
              <a:gd name="adj" fmla="val 2965"/>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524" name="Google Shape;1524;p159" title="alt=&quot;&quot;"/>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525" name="Google Shape;1525;p159"/>
          <p:cNvSpPr txBox="1">
            <a:spLocks noGrp="1"/>
          </p:cNvSpPr>
          <p:nvPr>
            <p:ph type="body" idx="3"/>
          </p:nvPr>
        </p:nvSpPr>
        <p:spPr>
          <a:xfrm>
            <a:off x="561277" y="1433325"/>
            <a:ext cx="37869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26" name="Google Shape;1526;p159"/>
          <p:cNvSpPr txBox="1">
            <a:spLocks noGrp="1"/>
          </p:cNvSpPr>
          <p:nvPr>
            <p:ph type="body" idx="4"/>
          </p:nvPr>
        </p:nvSpPr>
        <p:spPr>
          <a:xfrm>
            <a:off x="4800725" y="1433325"/>
            <a:ext cx="37869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527" name="Google Shape;1527;p159" title="alt=&quot;&quot;"/>
          <p:cNvPicPr preferRelativeResize="0"/>
          <p:nvPr/>
        </p:nvPicPr>
        <p:blipFill>
          <a:blip r:embed="rId3">
            <a:alphaModFix/>
          </a:blip>
          <a:stretch>
            <a:fillRect/>
          </a:stretch>
        </p:blipFill>
        <p:spPr>
          <a:xfrm>
            <a:off x="-14800" y="4263244"/>
            <a:ext cx="2729851" cy="880482"/>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G3 - Cards with Circles - 3-Up - A">
  <p:cSld name="Basic_4_1_3_1_1_1_1_1_1_1_1_1_1_1_1_1_1_1_3">
    <p:bg>
      <p:bgPr>
        <a:solidFill>
          <a:srgbClr val="EAF5FE"/>
        </a:solidFill>
        <a:effectLst/>
      </p:bgPr>
    </p:bg>
    <p:spTree>
      <p:nvGrpSpPr>
        <p:cNvPr id="1" name="Shape 1528"/>
        <p:cNvGrpSpPr/>
        <p:nvPr/>
      </p:nvGrpSpPr>
      <p:grpSpPr>
        <a:xfrm>
          <a:off x="0" y="0"/>
          <a:ext cx="0" cy="0"/>
          <a:chOff x="0" y="0"/>
          <a:chExt cx="0" cy="0"/>
        </a:xfrm>
      </p:grpSpPr>
      <p:sp>
        <p:nvSpPr>
          <p:cNvPr id="1529" name="Google Shape;1529;p160"/>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30" name="Google Shape;1530;p160"/>
          <p:cNvSpPr txBox="1">
            <a:spLocks noGrp="1"/>
          </p:cNvSpPr>
          <p:nvPr>
            <p:ph type="title"/>
          </p:nvPr>
        </p:nvSpPr>
        <p:spPr>
          <a:xfrm>
            <a:off x="432169" y="-7296"/>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531" name="Google Shape;1531;p160"/>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532" name="Google Shape;1532;p160"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33" name="Google Shape;1533;p160" title="alt=&quot;&quot;"/>
          <p:cNvSpPr/>
          <p:nvPr/>
        </p:nvSpPr>
        <p:spPr>
          <a:xfrm>
            <a:off x="433500" y="1282444"/>
            <a:ext cx="2611500" cy="3385500"/>
          </a:xfrm>
          <a:prstGeom prst="roundRect">
            <a:avLst>
              <a:gd name="adj" fmla="val 4025"/>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34" name="Google Shape;1534;p160"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35" name="Google Shape;1535;p160" title="alt=&quot;&quot;"/>
          <p:cNvSpPr/>
          <p:nvPr/>
        </p:nvSpPr>
        <p:spPr>
          <a:xfrm>
            <a:off x="3268789" y="1282444"/>
            <a:ext cx="2611500" cy="3385500"/>
          </a:xfrm>
          <a:prstGeom prst="roundRect">
            <a:avLst>
              <a:gd name="adj" fmla="val 4079"/>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36" name="Google Shape;1536;p160" title="alt=&quot;&quot;"/>
          <p:cNvSpPr/>
          <p:nvPr/>
        </p:nvSpPr>
        <p:spPr>
          <a:xfrm>
            <a:off x="6104077" y="1282444"/>
            <a:ext cx="2611500" cy="3385500"/>
          </a:xfrm>
          <a:prstGeom prst="roundRect">
            <a:avLst>
              <a:gd name="adj" fmla="val 4064"/>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37" name="Google Shape;1537;p160"/>
          <p:cNvSpPr txBox="1">
            <a:spLocks noGrp="1"/>
          </p:cNvSpPr>
          <p:nvPr>
            <p:ph type="body" idx="3"/>
          </p:nvPr>
        </p:nvSpPr>
        <p:spPr>
          <a:xfrm>
            <a:off x="561277" y="1433325"/>
            <a:ext cx="23556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38" name="Google Shape;1538;p160"/>
          <p:cNvSpPr txBox="1">
            <a:spLocks noGrp="1"/>
          </p:cNvSpPr>
          <p:nvPr>
            <p:ph type="body" idx="4"/>
          </p:nvPr>
        </p:nvSpPr>
        <p:spPr>
          <a:xfrm>
            <a:off x="3396622" y="1433325"/>
            <a:ext cx="23556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39" name="Google Shape;1539;p160"/>
          <p:cNvSpPr txBox="1">
            <a:spLocks noGrp="1"/>
          </p:cNvSpPr>
          <p:nvPr>
            <p:ph type="body" idx="5"/>
          </p:nvPr>
        </p:nvSpPr>
        <p:spPr>
          <a:xfrm>
            <a:off x="6231910" y="1433325"/>
            <a:ext cx="23556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540" name="Google Shape;1540;p160"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541" name="Google Shape;1541;p160" title="alt=&quot;&quot;"/>
          <p:cNvPicPr preferRelativeResize="0"/>
          <p:nvPr/>
        </p:nvPicPr>
        <p:blipFill>
          <a:blip r:embed="rId3">
            <a:alphaModFix/>
          </a:blip>
          <a:stretch>
            <a:fillRect/>
          </a:stretch>
        </p:blipFill>
        <p:spPr>
          <a:xfrm>
            <a:off x="-14800" y="4263244"/>
            <a:ext cx="2729851" cy="880482"/>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G4 - Cards with Circles - 4-Up - A">
  <p:cSld name="Basic_4_1_3_1_1_1_1_1_1_1_1_1_1_1_1_1_1_1_3_1">
    <p:bg>
      <p:bgPr>
        <a:solidFill>
          <a:srgbClr val="EAF5FE"/>
        </a:solidFill>
        <a:effectLst/>
      </p:bgPr>
    </p:bg>
    <p:spTree>
      <p:nvGrpSpPr>
        <p:cNvPr id="1" name="Shape 1542"/>
        <p:cNvGrpSpPr/>
        <p:nvPr/>
      </p:nvGrpSpPr>
      <p:grpSpPr>
        <a:xfrm>
          <a:off x="0" y="0"/>
          <a:ext cx="0" cy="0"/>
          <a:chOff x="0" y="0"/>
          <a:chExt cx="0" cy="0"/>
        </a:xfrm>
      </p:grpSpPr>
      <p:sp>
        <p:nvSpPr>
          <p:cNvPr id="1543" name="Google Shape;1543;p161"/>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44" name="Google Shape;1544;p161"/>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545" name="Google Shape;1545;p161"/>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546" name="Google Shape;1546;p161"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47" name="Google Shape;1547;p161"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48" name="Google Shape;1548;p161" title="alt=&quot;&quot;"/>
          <p:cNvSpPr/>
          <p:nvPr/>
        </p:nvSpPr>
        <p:spPr>
          <a:xfrm>
            <a:off x="4684276" y="1282444"/>
            <a:ext cx="19017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49" name="Google Shape;1549;p161" title="alt=&quot;&quot;"/>
          <p:cNvSpPr/>
          <p:nvPr/>
        </p:nvSpPr>
        <p:spPr>
          <a:xfrm>
            <a:off x="2560042" y="1282444"/>
            <a:ext cx="18987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50" name="Google Shape;1550;p161" title="alt=&quot;&quot;"/>
          <p:cNvSpPr/>
          <p:nvPr/>
        </p:nvSpPr>
        <p:spPr>
          <a:xfrm>
            <a:off x="6803953" y="1282444"/>
            <a:ext cx="19059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51" name="Google Shape;1551;p161" title="alt=&quot;&quot;"/>
          <p:cNvSpPr/>
          <p:nvPr/>
        </p:nvSpPr>
        <p:spPr>
          <a:xfrm>
            <a:off x="433500" y="1282444"/>
            <a:ext cx="19059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52" name="Google Shape;1552;p161"/>
          <p:cNvSpPr txBox="1">
            <a:spLocks noGrp="1"/>
          </p:cNvSpPr>
          <p:nvPr>
            <p:ph type="body" idx="3"/>
          </p:nvPr>
        </p:nvSpPr>
        <p:spPr>
          <a:xfrm>
            <a:off x="561277"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53" name="Google Shape;1553;p161"/>
          <p:cNvSpPr txBox="1">
            <a:spLocks noGrp="1"/>
          </p:cNvSpPr>
          <p:nvPr>
            <p:ph type="body" idx="4"/>
          </p:nvPr>
        </p:nvSpPr>
        <p:spPr>
          <a:xfrm>
            <a:off x="2681011"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54" name="Google Shape;1554;p161"/>
          <p:cNvSpPr txBox="1">
            <a:spLocks noGrp="1"/>
          </p:cNvSpPr>
          <p:nvPr>
            <p:ph type="body" idx="5"/>
          </p:nvPr>
        </p:nvSpPr>
        <p:spPr>
          <a:xfrm>
            <a:off x="4800688"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55" name="Google Shape;1555;p161"/>
          <p:cNvSpPr txBox="1">
            <a:spLocks noGrp="1"/>
          </p:cNvSpPr>
          <p:nvPr>
            <p:ph type="body" idx="6"/>
          </p:nvPr>
        </p:nvSpPr>
        <p:spPr>
          <a:xfrm>
            <a:off x="6920365"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556" name="Google Shape;1556;p161"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557" name="Google Shape;1557;p161" title="alt=&quot;&quot;"/>
          <p:cNvPicPr preferRelativeResize="0"/>
          <p:nvPr/>
        </p:nvPicPr>
        <p:blipFill>
          <a:blip r:embed="rId3">
            <a:alphaModFix/>
          </a:blip>
          <a:stretch>
            <a:fillRect/>
          </a:stretch>
        </p:blipFill>
        <p:spPr>
          <a:xfrm>
            <a:off x="-14800" y="4263244"/>
            <a:ext cx="2729851" cy="88048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G1 - Cards with Circles - 1-Up - B">
  <p:cSld name="Basic_4_1_3_1_4_3_1">
    <p:bg>
      <p:bgPr>
        <a:solidFill>
          <a:schemeClr val="accent1"/>
        </a:solidFill>
        <a:effectLst/>
      </p:bgPr>
    </p:bg>
    <p:spTree>
      <p:nvGrpSpPr>
        <p:cNvPr id="1" name="Shape 1558"/>
        <p:cNvGrpSpPr/>
        <p:nvPr/>
      </p:nvGrpSpPr>
      <p:grpSpPr>
        <a:xfrm>
          <a:off x="0" y="0"/>
          <a:ext cx="0" cy="0"/>
          <a:chOff x="0" y="0"/>
          <a:chExt cx="0" cy="0"/>
        </a:xfrm>
      </p:grpSpPr>
      <p:sp>
        <p:nvSpPr>
          <p:cNvPr id="1559" name="Google Shape;1559;p162"/>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Clr>
                <a:schemeClr val="lt1"/>
              </a:buClr>
              <a:buSzPts val="800"/>
              <a:buChar char="●"/>
              <a:defRPr sz="800">
                <a:solidFill>
                  <a:schemeClr val="lt1"/>
                </a:solidFill>
              </a:defRPr>
            </a:lvl1pPr>
            <a:lvl2pPr marL="914400" lvl="1" indent="-317500" rtl="0">
              <a:spcBef>
                <a:spcPts val="700"/>
              </a:spcBef>
              <a:spcAft>
                <a:spcPts val="0"/>
              </a:spcAft>
              <a:buClr>
                <a:schemeClr val="lt1"/>
              </a:buClr>
              <a:buSzPts val="1400"/>
              <a:buChar char="○"/>
              <a:defRPr>
                <a:solidFill>
                  <a:schemeClr val="lt1"/>
                </a:solidFill>
              </a:defRPr>
            </a:lvl2pPr>
            <a:lvl3pPr marL="1371600" lvl="2" indent="-304800" rtl="0">
              <a:spcBef>
                <a:spcPts val="700"/>
              </a:spcBef>
              <a:spcAft>
                <a:spcPts val="0"/>
              </a:spcAft>
              <a:buClr>
                <a:schemeClr val="lt1"/>
              </a:buClr>
              <a:buSzPts val="1200"/>
              <a:buChar char="■"/>
              <a:defRPr>
                <a:solidFill>
                  <a:schemeClr val="lt1"/>
                </a:solidFill>
              </a:defRPr>
            </a:lvl3pPr>
            <a:lvl4pPr marL="1828800" lvl="3" indent="-298450" rtl="0">
              <a:spcBef>
                <a:spcPts val="700"/>
              </a:spcBef>
              <a:spcAft>
                <a:spcPts val="0"/>
              </a:spcAft>
              <a:buClr>
                <a:schemeClr val="lt1"/>
              </a:buClr>
              <a:buSzPts val="1100"/>
              <a:buChar char="●"/>
              <a:defRPr>
                <a:solidFill>
                  <a:schemeClr val="lt1"/>
                </a:solidFill>
              </a:defRPr>
            </a:lvl4pPr>
            <a:lvl5pPr marL="2286000" lvl="4" indent="-298450" rtl="0">
              <a:spcBef>
                <a:spcPts val="700"/>
              </a:spcBef>
              <a:spcAft>
                <a:spcPts val="0"/>
              </a:spcAft>
              <a:buClr>
                <a:schemeClr val="lt1"/>
              </a:buClr>
              <a:buSzPts val="1100"/>
              <a:buChar char="○"/>
              <a:defRPr>
                <a:solidFill>
                  <a:schemeClr val="lt1"/>
                </a:solidFill>
              </a:defRPr>
            </a:lvl5pPr>
            <a:lvl6pPr marL="2743200" lvl="5" indent="-298450" rtl="0">
              <a:spcBef>
                <a:spcPts val="700"/>
              </a:spcBef>
              <a:spcAft>
                <a:spcPts val="0"/>
              </a:spcAft>
              <a:buClr>
                <a:schemeClr val="lt1"/>
              </a:buClr>
              <a:buSzPts val="1100"/>
              <a:buChar char="■"/>
              <a:defRPr>
                <a:solidFill>
                  <a:schemeClr val="lt1"/>
                </a:solidFill>
              </a:defRPr>
            </a:lvl6pPr>
            <a:lvl7pPr marL="3200400" lvl="6" indent="-298450" rtl="0">
              <a:spcBef>
                <a:spcPts val="700"/>
              </a:spcBef>
              <a:spcAft>
                <a:spcPts val="0"/>
              </a:spcAft>
              <a:buClr>
                <a:schemeClr val="lt1"/>
              </a:buClr>
              <a:buSzPts val="1100"/>
              <a:buChar char="●"/>
              <a:defRPr>
                <a:solidFill>
                  <a:schemeClr val="lt1"/>
                </a:solidFill>
              </a:defRPr>
            </a:lvl7pPr>
            <a:lvl8pPr marL="3657600" lvl="7" indent="-298450" rtl="0">
              <a:spcBef>
                <a:spcPts val="700"/>
              </a:spcBef>
              <a:spcAft>
                <a:spcPts val="0"/>
              </a:spcAft>
              <a:buClr>
                <a:schemeClr val="lt1"/>
              </a:buClr>
              <a:buSzPts val="1100"/>
              <a:buChar char="○"/>
              <a:defRPr>
                <a:solidFill>
                  <a:schemeClr val="lt1"/>
                </a:solidFill>
              </a:defRPr>
            </a:lvl8pPr>
            <a:lvl9pPr marL="4114800" lvl="8" indent="-298450" rtl="0">
              <a:spcBef>
                <a:spcPts val="700"/>
              </a:spcBef>
              <a:spcAft>
                <a:spcPts val="700"/>
              </a:spcAft>
              <a:buClr>
                <a:schemeClr val="lt1"/>
              </a:buClr>
              <a:buSzPts val="1100"/>
              <a:buChar char="■"/>
              <a:defRPr>
                <a:solidFill>
                  <a:schemeClr val="lt1"/>
                </a:solidFill>
              </a:defRPr>
            </a:lvl9pPr>
          </a:lstStyle>
          <a:p>
            <a:endParaRPr/>
          </a:p>
        </p:txBody>
      </p:sp>
      <p:sp>
        <p:nvSpPr>
          <p:cNvPr id="1560" name="Google Shape;1560;p162"/>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9pPr>
          </a:lstStyle>
          <a:p>
            <a:endParaRPr/>
          </a:p>
        </p:txBody>
      </p:sp>
      <p:sp>
        <p:nvSpPr>
          <p:cNvPr id="1561" name="Google Shape;1561;p162"/>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sp>
        <p:nvSpPr>
          <p:cNvPr id="1562" name="Google Shape;1562;p162"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63" name="Google Shape;1563;p162"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64" name="Google Shape;1564;p162" title="alt=&quot;&quot;"/>
          <p:cNvSpPr/>
          <p:nvPr/>
        </p:nvSpPr>
        <p:spPr>
          <a:xfrm>
            <a:off x="433500" y="1282444"/>
            <a:ext cx="8281800" cy="3385500"/>
          </a:xfrm>
          <a:prstGeom prst="roundRect">
            <a:avLst>
              <a:gd name="adj" fmla="val 3117"/>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65" name="Google Shape;1565;p162"/>
          <p:cNvSpPr txBox="1">
            <a:spLocks noGrp="1"/>
          </p:cNvSpPr>
          <p:nvPr>
            <p:ph type="body" idx="3"/>
          </p:nvPr>
        </p:nvSpPr>
        <p:spPr>
          <a:xfrm>
            <a:off x="561277" y="1433325"/>
            <a:ext cx="80262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566" name="Google Shape;1566;p162"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567" name="Google Shape;1567;p162" title="alt=&quot;&quot;"/>
          <p:cNvPicPr preferRelativeResize="0"/>
          <p:nvPr/>
        </p:nvPicPr>
        <p:blipFill>
          <a:blip r:embed="rId3">
            <a:alphaModFix/>
          </a:blip>
          <a:stretch>
            <a:fillRect/>
          </a:stretch>
        </p:blipFill>
        <p:spPr>
          <a:xfrm>
            <a:off x="0" y="4439071"/>
            <a:ext cx="1851656" cy="70443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G2 - Cards with Circles - 2-Up - B">
  <p:cSld name="Basic_4_1_3_1_1_1_1_1_1_1_1_1_1_1_1_1_1_1_2_1">
    <p:bg>
      <p:bgPr>
        <a:solidFill>
          <a:schemeClr val="accent1"/>
        </a:solidFill>
        <a:effectLst/>
      </p:bgPr>
    </p:bg>
    <p:spTree>
      <p:nvGrpSpPr>
        <p:cNvPr id="1" name="Shape 1568"/>
        <p:cNvGrpSpPr/>
        <p:nvPr/>
      </p:nvGrpSpPr>
      <p:grpSpPr>
        <a:xfrm>
          <a:off x="0" y="0"/>
          <a:ext cx="0" cy="0"/>
          <a:chOff x="0" y="0"/>
          <a:chExt cx="0" cy="0"/>
        </a:xfrm>
      </p:grpSpPr>
      <p:sp>
        <p:nvSpPr>
          <p:cNvPr id="1569" name="Google Shape;1569;p163"/>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Clr>
                <a:schemeClr val="lt1"/>
              </a:buClr>
              <a:buSzPts val="800"/>
              <a:buChar char="●"/>
              <a:defRPr sz="800">
                <a:solidFill>
                  <a:schemeClr val="lt1"/>
                </a:solidFill>
              </a:defRPr>
            </a:lvl1pPr>
            <a:lvl2pPr marL="914400" lvl="1" indent="-317500" rtl="0">
              <a:spcBef>
                <a:spcPts val="700"/>
              </a:spcBef>
              <a:spcAft>
                <a:spcPts val="0"/>
              </a:spcAft>
              <a:buClr>
                <a:schemeClr val="lt1"/>
              </a:buClr>
              <a:buSzPts val="1400"/>
              <a:buChar char="○"/>
              <a:defRPr>
                <a:solidFill>
                  <a:schemeClr val="lt1"/>
                </a:solidFill>
              </a:defRPr>
            </a:lvl2pPr>
            <a:lvl3pPr marL="1371600" lvl="2" indent="-304800" rtl="0">
              <a:spcBef>
                <a:spcPts val="700"/>
              </a:spcBef>
              <a:spcAft>
                <a:spcPts val="0"/>
              </a:spcAft>
              <a:buClr>
                <a:schemeClr val="lt1"/>
              </a:buClr>
              <a:buSzPts val="1200"/>
              <a:buChar char="■"/>
              <a:defRPr>
                <a:solidFill>
                  <a:schemeClr val="lt1"/>
                </a:solidFill>
              </a:defRPr>
            </a:lvl3pPr>
            <a:lvl4pPr marL="1828800" lvl="3" indent="-298450" rtl="0">
              <a:spcBef>
                <a:spcPts val="700"/>
              </a:spcBef>
              <a:spcAft>
                <a:spcPts val="0"/>
              </a:spcAft>
              <a:buClr>
                <a:schemeClr val="lt1"/>
              </a:buClr>
              <a:buSzPts val="1100"/>
              <a:buChar char="●"/>
              <a:defRPr>
                <a:solidFill>
                  <a:schemeClr val="lt1"/>
                </a:solidFill>
              </a:defRPr>
            </a:lvl4pPr>
            <a:lvl5pPr marL="2286000" lvl="4" indent="-298450" rtl="0">
              <a:spcBef>
                <a:spcPts val="700"/>
              </a:spcBef>
              <a:spcAft>
                <a:spcPts val="0"/>
              </a:spcAft>
              <a:buClr>
                <a:schemeClr val="lt1"/>
              </a:buClr>
              <a:buSzPts val="1100"/>
              <a:buChar char="○"/>
              <a:defRPr>
                <a:solidFill>
                  <a:schemeClr val="lt1"/>
                </a:solidFill>
              </a:defRPr>
            </a:lvl5pPr>
            <a:lvl6pPr marL="2743200" lvl="5" indent="-298450" rtl="0">
              <a:spcBef>
                <a:spcPts val="700"/>
              </a:spcBef>
              <a:spcAft>
                <a:spcPts val="0"/>
              </a:spcAft>
              <a:buClr>
                <a:schemeClr val="lt1"/>
              </a:buClr>
              <a:buSzPts val="1100"/>
              <a:buChar char="■"/>
              <a:defRPr>
                <a:solidFill>
                  <a:schemeClr val="lt1"/>
                </a:solidFill>
              </a:defRPr>
            </a:lvl6pPr>
            <a:lvl7pPr marL="3200400" lvl="6" indent="-298450" rtl="0">
              <a:spcBef>
                <a:spcPts val="700"/>
              </a:spcBef>
              <a:spcAft>
                <a:spcPts val="0"/>
              </a:spcAft>
              <a:buClr>
                <a:schemeClr val="lt1"/>
              </a:buClr>
              <a:buSzPts val="1100"/>
              <a:buChar char="●"/>
              <a:defRPr>
                <a:solidFill>
                  <a:schemeClr val="lt1"/>
                </a:solidFill>
              </a:defRPr>
            </a:lvl7pPr>
            <a:lvl8pPr marL="3657600" lvl="7" indent="-298450" rtl="0">
              <a:spcBef>
                <a:spcPts val="700"/>
              </a:spcBef>
              <a:spcAft>
                <a:spcPts val="0"/>
              </a:spcAft>
              <a:buClr>
                <a:schemeClr val="lt1"/>
              </a:buClr>
              <a:buSzPts val="1100"/>
              <a:buChar char="○"/>
              <a:defRPr>
                <a:solidFill>
                  <a:schemeClr val="lt1"/>
                </a:solidFill>
              </a:defRPr>
            </a:lvl8pPr>
            <a:lvl9pPr marL="4114800" lvl="8" indent="-298450" rtl="0">
              <a:spcBef>
                <a:spcPts val="700"/>
              </a:spcBef>
              <a:spcAft>
                <a:spcPts val="700"/>
              </a:spcAft>
              <a:buClr>
                <a:schemeClr val="lt1"/>
              </a:buClr>
              <a:buSzPts val="1100"/>
              <a:buChar char="■"/>
              <a:defRPr>
                <a:solidFill>
                  <a:schemeClr val="lt1"/>
                </a:solidFill>
              </a:defRPr>
            </a:lvl9pPr>
          </a:lstStyle>
          <a:p>
            <a:endParaRPr/>
          </a:p>
        </p:txBody>
      </p:sp>
      <p:sp>
        <p:nvSpPr>
          <p:cNvPr id="1570" name="Google Shape;1570;p163"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71" name="Google Shape;1571;p163"/>
          <p:cNvSpPr/>
          <p:nvPr/>
        </p:nvSpPr>
        <p:spPr>
          <a:xfrm>
            <a:off x="433500" y="1282444"/>
            <a:ext cx="4025400" cy="3385500"/>
          </a:xfrm>
          <a:prstGeom prst="roundRect">
            <a:avLst>
              <a:gd name="adj" fmla="val 2972"/>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72" name="Google Shape;1572;p163"/>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73" name="Google Shape;1573;p163"/>
          <p:cNvSpPr/>
          <p:nvPr/>
        </p:nvSpPr>
        <p:spPr>
          <a:xfrm>
            <a:off x="4689959" y="1282444"/>
            <a:ext cx="4025400" cy="3385500"/>
          </a:xfrm>
          <a:prstGeom prst="roundRect">
            <a:avLst>
              <a:gd name="adj" fmla="val 2965"/>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574" name="Google Shape;1574;p163"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575" name="Google Shape;1575;p163"/>
          <p:cNvSpPr txBox="1">
            <a:spLocks noGrp="1"/>
          </p:cNvSpPr>
          <p:nvPr>
            <p:ph type="body" idx="2"/>
          </p:nvPr>
        </p:nvSpPr>
        <p:spPr>
          <a:xfrm>
            <a:off x="561277" y="1433325"/>
            <a:ext cx="37869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76" name="Google Shape;1576;p163"/>
          <p:cNvSpPr txBox="1">
            <a:spLocks noGrp="1"/>
          </p:cNvSpPr>
          <p:nvPr>
            <p:ph type="body" idx="3"/>
          </p:nvPr>
        </p:nvSpPr>
        <p:spPr>
          <a:xfrm>
            <a:off x="4800725" y="1433325"/>
            <a:ext cx="37869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77" name="Google Shape;1577;p163"/>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9pPr>
          </a:lstStyle>
          <a:p>
            <a:endParaRPr/>
          </a:p>
        </p:txBody>
      </p:sp>
      <p:sp>
        <p:nvSpPr>
          <p:cNvPr id="1578" name="Google Shape;1578;p163"/>
          <p:cNvSpPr txBox="1">
            <a:spLocks noGrp="1"/>
          </p:cNvSpPr>
          <p:nvPr>
            <p:ph type="subTitle" idx="4"/>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pic>
        <p:nvPicPr>
          <p:cNvPr id="1579" name="Google Shape;1579;p163"/>
          <p:cNvPicPr preferRelativeResize="0"/>
          <p:nvPr/>
        </p:nvPicPr>
        <p:blipFill>
          <a:blip r:embed="rId3">
            <a:alphaModFix/>
          </a:blip>
          <a:stretch>
            <a:fillRect/>
          </a:stretch>
        </p:blipFill>
        <p:spPr>
          <a:xfrm>
            <a:off x="0" y="4439071"/>
            <a:ext cx="1851656" cy="70443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G3 - Cards with Circles - 3-Up - B">
  <p:cSld name="Basic_4_1_3_1_1_1_1_1_1_1_1_1_1_1_1_1_1_1_3_2">
    <p:bg>
      <p:bgPr>
        <a:solidFill>
          <a:schemeClr val="accent1"/>
        </a:solidFill>
        <a:effectLst/>
      </p:bgPr>
    </p:bg>
    <p:spTree>
      <p:nvGrpSpPr>
        <p:cNvPr id="1" name="Shape 1580"/>
        <p:cNvGrpSpPr/>
        <p:nvPr/>
      </p:nvGrpSpPr>
      <p:grpSpPr>
        <a:xfrm>
          <a:off x="0" y="0"/>
          <a:ext cx="0" cy="0"/>
          <a:chOff x="0" y="0"/>
          <a:chExt cx="0" cy="0"/>
        </a:xfrm>
      </p:grpSpPr>
      <p:sp>
        <p:nvSpPr>
          <p:cNvPr id="1581" name="Google Shape;1581;p164"/>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Clr>
                <a:schemeClr val="lt1"/>
              </a:buClr>
              <a:buSzPts val="800"/>
              <a:buChar char="●"/>
              <a:defRPr sz="800">
                <a:solidFill>
                  <a:schemeClr val="lt1"/>
                </a:solidFill>
              </a:defRPr>
            </a:lvl1pPr>
            <a:lvl2pPr marL="914400" lvl="1" indent="-317500" rtl="0">
              <a:spcBef>
                <a:spcPts val="700"/>
              </a:spcBef>
              <a:spcAft>
                <a:spcPts val="0"/>
              </a:spcAft>
              <a:buClr>
                <a:schemeClr val="lt1"/>
              </a:buClr>
              <a:buSzPts val="1400"/>
              <a:buChar char="○"/>
              <a:defRPr>
                <a:solidFill>
                  <a:schemeClr val="lt1"/>
                </a:solidFill>
              </a:defRPr>
            </a:lvl2pPr>
            <a:lvl3pPr marL="1371600" lvl="2" indent="-304800" rtl="0">
              <a:spcBef>
                <a:spcPts val="700"/>
              </a:spcBef>
              <a:spcAft>
                <a:spcPts val="0"/>
              </a:spcAft>
              <a:buClr>
                <a:schemeClr val="lt1"/>
              </a:buClr>
              <a:buSzPts val="1200"/>
              <a:buChar char="■"/>
              <a:defRPr>
                <a:solidFill>
                  <a:schemeClr val="lt1"/>
                </a:solidFill>
              </a:defRPr>
            </a:lvl3pPr>
            <a:lvl4pPr marL="1828800" lvl="3" indent="-298450" rtl="0">
              <a:spcBef>
                <a:spcPts val="700"/>
              </a:spcBef>
              <a:spcAft>
                <a:spcPts val="0"/>
              </a:spcAft>
              <a:buClr>
                <a:schemeClr val="lt1"/>
              </a:buClr>
              <a:buSzPts val="1100"/>
              <a:buChar char="●"/>
              <a:defRPr>
                <a:solidFill>
                  <a:schemeClr val="lt1"/>
                </a:solidFill>
              </a:defRPr>
            </a:lvl4pPr>
            <a:lvl5pPr marL="2286000" lvl="4" indent="-298450" rtl="0">
              <a:spcBef>
                <a:spcPts val="700"/>
              </a:spcBef>
              <a:spcAft>
                <a:spcPts val="0"/>
              </a:spcAft>
              <a:buClr>
                <a:schemeClr val="lt1"/>
              </a:buClr>
              <a:buSzPts val="1100"/>
              <a:buChar char="○"/>
              <a:defRPr>
                <a:solidFill>
                  <a:schemeClr val="lt1"/>
                </a:solidFill>
              </a:defRPr>
            </a:lvl5pPr>
            <a:lvl6pPr marL="2743200" lvl="5" indent="-298450" rtl="0">
              <a:spcBef>
                <a:spcPts val="700"/>
              </a:spcBef>
              <a:spcAft>
                <a:spcPts val="0"/>
              </a:spcAft>
              <a:buClr>
                <a:schemeClr val="lt1"/>
              </a:buClr>
              <a:buSzPts val="1100"/>
              <a:buChar char="■"/>
              <a:defRPr>
                <a:solidFill>
                  <a:schemeClr val="lt1"/>
                </a:solidFill>
              </a:defRPr>
            </a:lvl6pPr>
            <a:lvl7pPr marL="3200400" lvl="6" indent="-298450" rtl="0">
              <a:spcBef>
                <a:spcPts val="700"/>
              </a:spcBef>
              <a:spcAft>
                <a:spcPts val="0"/>
              </a:spcAft>
              <a:buClr>
                <a:schemeClr val="lt1"/>
              </a:buClr>
              <a:buSzPts val="1100"/>
              <a:buChar char="●"/>
              <a:defRPr>
                <a:solidFill>
                  <a:schemeClr val="lt1"/>
                </a:solidFill>
              </a:defRPr>
            </a:lvl7pPr>
            <a:lvl8pPr marL="3657600" lvl="7" indent="-298450" rtl="0">
              <a:spcBef>
                <a:spcPts val="700"/>
              </a:spcBef>
              <a:spcAft>
                <a:spcPts val="0"/>
              </a:spcAft>
              <a:buClr>
                <a:schemeClr val="lt1"/>
              </a:buClr>
              <a:buSzPts val="1100"/>
              <a:buChar char="○"/>
              <a:defRPr>
                <a:solidFill>
                  <a:schemeClr val="lt1"/>
                </a:solidFill>
              </a:defRPr>
            </a:lvl8pPr>
            <a:lvl9pPr marL="4114800" lvl="8" indent="-298450" rtl="0">
              <a:spcBef>
                <a:spcPts val="700"/>
              </a:spcBef>
              <a:spcAft>
                <a:spcPts val="700"/>
              </a:spcAft>
              <a:buClr>
                <a:schemeClr val="lt1"/>
              </a:buClr>
              <a:buSzPts val="1100"/>
              <a:buChar char="■"/>
              <a:defRPr>
                <a:solidFill>
                  <a:schemeClr val="lt1"/>
                </a:solidFill>
              </a:defRPr>
            </a:lvl9pPr>
          </a:lstStyle>
          <a:p>
            <a:endParaRPr/>
          </a:p>
        </p:txBody>
      </p:sp>
      <p:sp>
        <p:nvSpPr>
          <p:cNvPr id="1582" name="Google Shape;1582;p164"/>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9pPr>
          </a:lstStyle>
          <a:p>
            <a:endParaRPr/>
          </a:p>
        </p:txBody>
      </p:sp>
      <p:sp>
        <p:nvSpPr>
          <p:cNvPr id="1583" name="Google Shape;1583;p164"/>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sp>
        <p:nvSpPr>
          <p:cNvPr id="1584" name="Google Shape;1584;p164"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85" name="Google Shape;1585;p164"/>
          <p:cNvSpPr/>
          <p:nvPr/>
        </p:nvSpPr>
        <p:spPr>
          <a:xfrm>
            <a:off x="433500" y="1282444"/>
            <a:ext cx="2611500" cy="3385500"/>
          </a:xfrm>
          <a:prstGeom prst="roundRect">
            <a:avLst>
              <a:gd name="adj" fmla="val 4025"/>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86" name="Google Shape;1586;p164"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87" name="Google Shape;1587;p164"/>
          <p:cNvSpPr/>
          <p:nvPr/>
        </p:nvSpPr>
        <p:spPr>
          <a:xfrm>
            <a:off x="3268789" y="1282444"/>
            <a:ext cx="2611500" cy="3385500"/>
          </a:xfrm>
          <a:prstGeom prst="roundRect">
            <a:avLst>
              <a:gd name="adj" fmla="val 4079"/>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88" name="Google Shape;1588;p164"/>
          <p:cNvSpPr/>
          <p:nvPr/>
        </p:nvSpPr>
        <p:spPr>
          <a:xfrm>
            <a:off x="6104077" y="1282444"/>
            <a:ext cx="2611500" cy="3385500"/>
          </a:xfrm>
          <a:prstGeom prst="roundRect">
            <a:avLst>
              <a:gd name="adj" fmla="val 4064"/>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89" name="Google Shape;1589;p164"/>
          <p:cNvSpPr txBox="1">
            <a:spLocks noGrp="1"/>
          </p:cNvSpPr>
          <p:nvPr>
            <p:ph type="body" idx="3"/>
          </p:nvPr>
        </p:nvSpPr>
        <p:spPr>
          <a:xfrm>
            <a:off x="561277" y="1433325"/>
            <a:ext cx="23556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90" name="Google Shape;1590;p164"/>
          <p:cNvSpPr txBox="1">
            <a:spLocks noGrp="1"/>
          </p:cNvSpPr>
          <p:nvPr>
            <p:ph type="body" idx="4"/>
          </p:nvPr>
        </p:nvSpPr>
        <p:spPr>
          <a:xfrm>
            <a:off x="3396622" y="1433325"/>
            <a:ext cx="23556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591" name="Google Shape;1591;p164"/>
          <p:cNvSpPr txBox="1">
            <a:spLocks noGrp="1"/>
          </p:cNvSpPr>
          <p:nvPr>
            <p:ph type="body" idx="5"/>
          </p:nvPr>
        </p:nvSpPr>
        <p:spPr>
          <a:xfrm>
            <a:off x="6231910" y="1433325"/>
            <a:ext cx="23556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592" name="Google Shape;1592;p164"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593" name="Google Shape;1593;p164" title="alt=&quot;&quot;"/>
          <p:cNvPicPr preferRelativeResize="0"/>
          <p:nvPr/>
        </p:nvPicPr>
        <p:blipFill>
          <a:blip r:embed="rId3">
            <a:alphaModFix/>
          </a:blip>
          <a:stretch>
            <a:fillRect/>
          </a:stretch>
        </p:blipFill>
        <p:spPr>
          <a:xfrm>
            <a:off x="0" y="4439071"/>
            <a:ext cx="1851656" cy="70443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G4 - Cards with Circles - 4-Up - B">
  <p:cSld name="Basic_4_1_3_1_1_1_1_1_1_1_1_1_1_1_1_1_1_1_3_1_1">
    <p:bg>
      <p:bgPr>
        <a:solidFill>
          <a:schemeClr val="accent1"/>
        </a:solidFill>
        <a:effectLst/>
      </p:bgPr>
    </p:bg>
    <p:spTree>
      <p:nvGrpSpPr>
        <p:cNvPr id="1" name="Shape 1594"/>
        <p:cNvGrpSpPr/>
        <p:nvPr/>
      </p:nvGrpSpPr>
      <p:grpSpPr>
        <a:xfrm>
          <a:off x="0" y="0"/>
          <a:ext cx="0" cy="0"/>
          <a:chOff x="0" y="0"/>
          <a:chExt cx="0" cy="0"/>
        </a:xfrm>
      </p:grpSpPr>
      <p:sp>
        <p:nvSpPr>
          <p:cNvPr id="1595" name="Google Shape;1595;p165"/>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Clr>
                <a:schemeClr val="lt1"/>
              </a:buClr>
              <a:buSzPts val="800"/>
              <a:buChar char="●"/>
              <a:defRPr sz="800">
                <a:solidFill>
                  <a:schemeClr val="lt1"/>
                </a:solidFill>
              </a:defRPr>
            </a:lvl1pPr>
            <a:lvl2pPr marL="914400" lvl="1" indent="-317500" rtl="0">
              <a:spcBef>
                <a:spcPts val="700"/>
              </a:spcBef>
              <a:spcAft>
                <a:spcPts val="0"/>
              </a:spcAft>
              <a:buClr>
                <a:schemeClr val="lt1"/>
              </a:buClr>
              <a:buSzPts val="1400"/>
              <a:buChar char="○"/>
              <a:defRPr>
                <a:solidFill>
                  <a:schemeClr val="lt1"/>
                </a:solidFill>
              </a:defRPr>
            </a:lvl2pPr>
            <a:lvl3pPr marL="1371600" lvl="2" indent="-304800" rtl="0">
              <a:spcBef>
                <a:spcPts val="700"/>
              </a:spcBef>
              <a:spcAft>
                <a:spcPts val="0"/>
              </a:spcAft>
              <a:buClr>
                <a:schemeClr val="lt1"/>
              </a:buClr>
              <a:buSzPts val="1200"/>
              <a:buChar char="■"/>
              <a:defRPr>
                <a:solidFill>
                  <a:schemeClr val="lt1"/>
                </a:solidFill>
              </a:defRPr>
            </a:lvl3pPr>
            <a:lvl4pPr marL="1828800" lvl="3" indent="-298450" rtl="0">
              <a:spcBef>
                <a:spcPts val="700"/>
              </a:spcBef>
              <a:spcAft>
                <a:spcPts val="0"/>
              </a:spcAft>
              <a:buClr>
                <a:schemeClr val="lt1"/>
              </a:buClr>
              <a:buSzPts val="1100"/>
              <a:buChar char="●"/>
              <a:defRPr>
                <a:solidFill>
                  <a:schemeClr val="lt1"/>
                </a:solidFill>
              </a:defRPr>
            </a:lvl4pPr>
            <a:lvl5pPr marL="2286000" lvl="4" indent="-298450" rtl="0">
              <a:spcBef>
                <a:spcPts val="700"/>
              </a:spcBef>
              <a:spcAft>
                <a:spcPts val="0"/>
              </a:spcAft>
              <a:buClr>
                <a:schemeClr val="lt1"/>
              </a:buClr>
              <a:buSzPts val="1100"/>
              <a:buChar char="○"/>
              <a:defRPr>
                <a:solidFill>
                  <a:schemeClr val="lt1"/>
                </a:solidFill>
              </a:defRPr>
            </a:lvl5pPr>
            <a:lvl6pPr marL="2743200" lvl="5" indent="-298450" rtl="0">
              <a:spcBef>
                <a:spcPts val="700"/>
              </a:spcBef>
              <a:spcAft>
                <a:spcPts val="0"/>
              </a:spcAft>
              <a:buClr>
                <a:schemeClr val="lt1"/>
              </a:buClr>
              <a:buSzPts val="1100"/>
              <a:buChar char="■"/>
              <a:defRPr>
                <a:solidFill>
                  <a:schemeClr val="lt1"/>
                </a:solidFill>
              </a:defRPr>
            </a:lvl6pPr>
            <a:lvl7pPr marL="3200400" lvl="6" indent="-298450" rtl="0">
              <a:spcBef>
                <a:spcPts val="700"/>
              </a:spcBef>
              <a:spcAft>
                <a:spcPts val="0"/>
              </a:spcAft>
              <a:buClr>
                <a:schemeClr val="lt1"/>
              </a:buClr>
              <a:buSzPts val="1100"/>
              <a:buChar char="●"/>
              <a:defRPr>
                <a:solidFill>
                  <a:schemeClr val="lt1"/>
                </a:solidFill>
              </a:defRPr>
            </a:lvl7pPr>
            <a:lvl8pPr marL="3657600" lvl="7" indent="-298450" rtl="0">
              <a:spcBef>
                <a:spcPts val="700"/>
              </a:spcBef>
              <a:spcAft>
                <a:spcPts val="0"/>
              </a:spcAft>
              <a:buClr>
                <a:schemeClr val="lt1"/>
              </a:buClr>
              <a:buSzPts val="1100"/>
              <a:buChar char="○"/>
              <a:defRPr>
                <a:solidFill>
                  <a:schemeClr val="lt1"/>
                </a:solidFill>
              </a:defRPr>
            </a:lvl8pPr>
            <a:lvl9pPr marL="4114800" lvl="8" indent="-298450" rtl="0">
              <a:spcBef>
                <a:spcPts val="700"/>
              </a:spcBef>
              <a:spcAft>
                <a:spcPts val="700"/>
              </a:spcAft>
              <a:buClr>
                <a:schemeClr val="lt1"/>
              </a:buClr>
              <a:buSzPts val="1100"/>
              <a:buChar char="■"/>
              <a:defRPr>
                <a:solidFill>
                  <a:schemeClr val="lt1"/>
                </a:solidFill>
              </a:defRPr>
            </a:lvl9pPr>
          </a:lstStyle>
          <a:p>
            <a:endParaRPr/>
          </a:p>
        </p:txBody>
      </p:sp>
      <p:sp>
        <p:nvSpPr>
          <p:cNvPr id="1596" name="Google Shape;1596;p165"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97" name="Google Shape;1597;p165"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598" name="Google Shape;1598;p165"/>
          <p:cNvSpPr/>
          <p:nvPr/>
        </p:nvSpPr>
        <p:spPr>
          <a:xfrm>
            <a:off x="4684276" y="1282444"/>
            <a:ext cx="19017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99" name="Google Shape;1599;p165"/>
          <p:cNvSpPr/>
          <p:nvPr/>
        </p:nvSpPr>
        <p:spPr>
          <a:xfrm>
            <a:off x="2560042" y="1282444"/>
            <a:ext cx="18987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600" name="Google Shape;1600;p165"/>
          <p:cNvSpPr/>
          <p:nvPr/>
        </p:nvSpPr>
        <p:spPr>
          <a:xfrm>
            <a:off x="6803953" y="1282444"/>
            <a:ext cx="19059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601" name="Google Shape;1601;p165"/>
          <p:cNvSpPr/>
          <p:nvPr/>
        </p:nvSpPr>
        <p:spPr>
          <a:xfrm>
            <a:off x="433500" y="1282444"/>
            <a:ext cx="19059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602" name="Google Shape;1602;p165"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603" name="Google Shape;1603;p165"/>
          <p:cNvSpPr txBox="1">
            <a:spLocks noGrp="1"/>
          </p:cNvSpPr>
          <p:nvPr>
            <p:ph type="body" idx="2"/>
          </p:nvPr>
        </p:nvSpPr>
        <p:spPr>
          <a:xfrm>
            <a:off x="561277"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04" name="Google Shape;1604;p165"/>
          <p:cNvSpPr txBox="1">
            <a:spLocks noGrp="1"/>
          </p:cNvSpPr>
          <p:nvPr>
            <p:ph type="body" idx="3"/>
          </p:nvPr>
        </p:nvSpPr>
        <p:spPr>
          <a:xfrm>
            <a:off x="2681011"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05" name="Google Shape;1605;p165"/>
          <p:cNvSpPr txBox="1">
            <a:spLocks noGrp="1"/>
          </p:cNvSpPr>
          <p:nvPr>
            <p:ph type="body" idx="4"/>
          </p:nvPr>
        </p:nvSpPr>
        <p:spPr>
          <a:xfrm>
            <a:off x="4800688"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06" name="Google Shape;1606;p165"/>
          <p:cNvSpPr txBox="1">
            <a:spLocks noGrp="1"/>
          </p:cNvSpPr>
          <p:nvPr>
            <p:ph type="body" idx="5"/>
          </p:nvPr>
        </p:nvSpPr>
        <p:spPr>
          <a:xfrm>
            <a:off x="6920365"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07" name="Google Shape;1607;p165"/>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9pPr>
          </a:lstStyle>
          <a:p>
            <a:endParaRPr/>
          </a:p>
        </p:txBody>
      </p:sp>
      <p:sp>
        <p:nvSpPr>
          <p:cNvPr id="1608" name="Google Shape;1608;p165"/>
          <p:cNvSpPr txBox="1">
            <a:spLocks noGrp="1"/>
          </p:cNvSpPr>
          <p:nvPr>
            <p:ph type="subTitle" idx="6"/>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pic>
        <p:nvPicPr>
          <p:cNvPr id="1609" name="Google Shape;1609;p165" title="alt=&quot;&quot;"/>
          <p:cNvPicPr preferRelativeResize="0"/>
          <p:nvPr/>
        </p:nvPicPr>
        <p:blipFill>
          <a:blip r:embed="rId3">
            <a:alphaModFix/>
          </a:blip>
          <a:stretch>
            <a:fillRect/>
          </a:stretch>
        </p:blipFill>
        <p:spPr>
          <a:xfrm>
            <a:off x="0" y="4439071"/>
            <a:ext cx="1851656" cy="70443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G1 - Cards with Circles - 1-Up - C">
  <p:cSld name="Basic_4_1_3_1_4_3_1_1">
    <p:bg>
      <p:bgPr>
        <a:solidFill>
          <a:srgbClr val="0E3522"/>
        </a:solidFill>
        <a:effectLst/>
      </p:bgPr>
    </p:bg>
    <p:spTree>
      <p:nvGrpSpPr>
        <p:cNvPr id="1" name="Shape 1610"/>
        <p:cNvGrpSpPr/>
        <p:nvPr/>
      </p:nvGrpSpPr>
      <p:grpSpPr>
        <a:xfrm>
          <a:off x="0" y="0"/>
          <a:ext cx="0" cy="0"/>
          <a:chOff x="0" y="0"/>
          <a:chExt cx="0" cy="0"/>
        </a:xfrm>
      </p:grpSpPr>
      <p:sp>
        <p:nvSpPr>
          <p:cNvPr id="1611" name="Google Shape;1611;p166"/>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Clr>
                <a:schemeClr val="lt1"/>
              </a:buClr>
              <a:buSzPts val="800"/>
              <a:buChar char="●"/>
              <a:defRPr sz="800">
                <a:solidFill>
                  <a:schemeClr val="lt1"/>
                </a:solidFill>
              </a:defRPr>
            </a:lvl1pPr>
            <a:lvl2pPr marL="914400" lvl="1" indent="-317500" rtl="0">
              <a:spcBef>
                <a:spcPts val="700"/>
              </a:spcBef>
              <a:spcAft>
                <a:spcPts val="0"/>
              </a:spcAft>
              <a:buClr>
                <a:schemeClr val="lt1"/>
              </a:buClr>
              <a:buSzPts val="1400"/>
              <a:buChar char="○"/>
              <a:defRPr>
                <a:solidFill>
                  <a:schemeClr val="lt1"/>
                </a:solidFill>
              </a:defRPr>
            </a:lvl2pPr>
            <a:lvl3pPr marL="1371600" lvl="2" indent="-304800" rtl="0">
              <a:spcBef>
                <a:spcPts val="700"/>
              </a:spcBef>
              <a:spcAft>
                <a:spcPts val="0"/>
              </a:spcAft>
              <a:buClr>
                <a:schemeClr val="lt1"/>
              </a:buClr>
              <a:buSzPts val="1200"/>
              <a:buChar char="■"/>
              <a:defRPr>
                <a:solidFill>
                  <a:schemeClr val="lt1"/>
                </a:solidFill>
              </a:defRPr>
            </a:lvl3pPr>
            <a:lvl4pPr marL="1828800" lvl="3" indent="-298450" rtl="0">
              <a:spcBef>
                <a:spcPts val="700"/>
              </a:spcBef>
              <a:spcAft>
                <a:spcPts val="0"/>
              </a:spcAft>
              <a:buClr>
                <a:schemeClr val="lt1"/>
              </a:buClr>
              <a:buSzPts val="1100"/>
              <a:buChar char="●"/>
              <a:defRPr>
                <a:solidFill>
                  <a:schemeClr val="lt1"/>
                </a:solidFill>
              </a:defRPr>
            </a:lvl4pPr>
            <a:lvl5pPr marL="2286000" lvl="4" indent="-298450" rtl="0">
              <a:spcBef>
                <a:spcPts val="700"/>
              </a:spcBef>
              <a:spcAft>
                <a:spcPts val="0"/>
              </a:spcAft>
              <a:buClr>
                <a:schemeClr val="lt1"/>
              </a:buClr>
              <a:buSzPts val="1100"/>
              <a:buChar char="○"/>
              <a:defRPr>
                <a:solidFill>
                  <a:schemeClr val="lt1"/>
                </a:solidFill>
              </a:defRPr>
            </a:lvl5pPr>
            <a:lvl6pPr marL="2743200" lvl="5" indent="-298450" rtl="0">
              <a:spcBef>
                <a:spcPts val="700"/>
              </a:spcBef>
              <a:spcAft>
                <a:spcPts val="0"/>
              </a:spcAft>
              <a:buClr>
                <a:schemeClr val="lt1"/>
              </a:buClr>
              <a:buSzPts val="1100"/>
              <a:buChar char="■"/>
              <a:defRPr>
                <a:solidFill>
                  <a:schemeClr val="lt1"/>
                </a:solidFill>
              </a:defRPr>
            </a:lvl6pPr>
            <a:lvl7pPr marL="3200400" lvl="6" indent="-298450" rtl="0">
              <a:spcBef>
                <a:spcPts val="700"/>
              </a:spcBef>
              <a:spcAft>
                <a:spcPts val="0"/>
              </a:spcAft>
              <a:buClr>
                <a:schemeClr val="lt1"/>
              </a:buClr>
              <a:buSzPts val="1100"/>
              <a:buChar char="●"/>
              <a:defRPr>
                <a:solidFill>
                  <a:schemeClr val="lt1"/>
                </a:solidFill>
              </a:defRPr>
            </a:lvl7pPr>
            <a:lvl8pPr marL="3657600" lvl="7" indent="-298450" rtl="0">
              <a:spcBef>
                <a:spcPts val="700"/>
              </a:spcBef>
              <a:spcAft>
                <a:spcPts val="0"/>
              </a:spcAft>
              <a:buClr>
                <a:schemeClr val="lt1"/>
              </a:buClr>
              <a:buSzPts val="1100"/>
              <a:buChar char="○"/>
              <a:defRPr>
                <a:solidFill>
                  <a:schemeClr val="lt1"/>
                </a:solidFill>
              </a:defRPr>
            </a:lvl8pPr>
            <a:lvl9pPr marL="4114800" lvl="8" indent="-298450" rtl="0">
              <a:spcBef>
                <a:spcPts val="700"/>
              </a:spcBef>
              <a:spcAft>
                <a:spcPts val="700"/>
              </a:spcAft>
              <a:buClr>
                <a:schemeClr val="lt1"/>
              </a:buClr>
              <a:buSzPts val="1100"/>
              <a:buChar char="■"/>
              <a:defRPr>
                <a:solidFill>
                  <a:schemeClr val="lt1"/>
                </a:solidFill>
              </a:defRPr>
            </a:lvl9pPr>
          </a:lstStyle>
          <a:p>
            <a:endParaRPr/>
          </a:p>
        </p:txBody>
      </p:sp>
      <p:sp>
        <p:nvSpPr>
          <p:cNvPr id="1612" name="Google Shape;1612;p166"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13" name="Google Shape;1613;p166"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14" name="Google Shape;1614;p166"/>
          <p:cNvSpPr/>
          <p:nvPr/>
        </p:nvSpPr>
        <p:spPr>
          <a:xfrm>
            <a:off x="433500" y="1282444"/>
            <a:ext cx="8281800" cy="3385500"/>
          </a:xfrm>
          <a:prstGeom prst="roundRect">
            <a:avLst>
              <a:gd name="adj" fmla="val 3117"/>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615" name="Google Shape;1615;p166"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616" name="Google Shape;1616;p166"/>
          <p:cNvSpPr txBox="1">
            <a:spLocks noGrp="1"/>
          </p:cNvSpPr>
          <p:nvPr>
            <p:ph type="body" idx="2"/>
          </p:nvPr>
        </p:nvSpPr>
        <p:spPr>
          <a:xfrm>
            <a:off x="561277" y="1433325"/>
            <a:ext cx="80262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17" name="Google Shape;1617;p166"/>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9pPr>
          </a:lstStyle>
          <a:p>
            <a:endParaRPr/>
          </a:p>
        </p:txBody>
      </p:sp>
      <p:sp>
        <p:nvSpPr>
          <p:cNvPr id="1618" name="Google Shape;1618;p166"/>
          <p:cNvSpPr txBox="1">
            <a:spLocks noGrp="1"/>
          </p:cNvSpPr>
          <p:nvPr>
            <p:ph type="subTitle" idx="3"/>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pic>
        <p:nvPicPr>
          <p:cNvPr id="1619" name="Google Shape;1619;p166" title="alt=&quot;&quot;"/>
          <p:cNvPicPr preferRelativeResize="0"/>
          <p:nvPr/>
        </p:nvPicPr>
        <p:blipFill>
          <a:blip r:embed="rId3">
            <a:alphaModFix/>
          </a:blip>
          <a:stretch>
            <a:fillRect/>
          </a:stretch>
        </p:blipFill>
        <p:spPr>
          <a:xfrm>
            <a:off x="0" y="4439071"/>
            <a:ext cx="1851656" cy="70443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G2 - Cards with Circles - 2-Up - C">
  <p:cSld name="Basic_4_1_3_1_1_1_1_1_1_1_1_1_1_1_1_1_1_1_2_1_1">
    <p:bg>
      <p:bgPr>
        <a:solidFill>
          <a:srgbClr val="0E3522"/>
        </a:solidFill>
        <a:effectLst/>
      </p:bgPr>
    </p:bg>
    <p:spTree>
      <p:nvGrpSpPr>
        <p:cNvPr id="1" name="Shape 1620"/>
        <p:cNvGrpSpPr/>
        <p:nvPr/>
      </p:nvGrpSpPr>
      <p:grpSpPr>
        <a:xfrm>
          <a:off x="0" y="0"/>
          <a:ext cx="0" cy="0"/>
          <a:chOff x="0" y="0"/>
          <a:chExt cx="0" cy="0"/>
        </a:xfrm>
      </p:grpSpPr>
      <p:sp>
        <p:nvSpPr>
          <p:cNvPr id="1621" name="Google Shape;1621;p167"/>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Clr>
                <a:schemeClr val="lt1"/>
              </a:buClr>
              <a:buSzPts val="800"/>
              <a:buChar char="●"/>
              <a:defRPr sz="800">
                <a:solidFill>
                  <a:schemeClr val="lt1"/>
                </a:solidFill>
              </a:defRPr>
            </a:lvl1pPr>
            <a:lvl2pPr marL="914400" lvl="1" indent="-317500" rtl="0">
              <a:spcBef>
                <a:spcPts val="700"/>
              </a:spcBef>
              <a:spcAft>
                <a:spcPts val="0"/>
              </a:spcAft>
              <a:buClr>
                <a:schemeClr val="lt1"/>
              </a:buClr>
              <a:buSzPts val="1400"/>
              <a:buChar char="○"/>
              <a:defRPr>
                <a:solidFill>
                  <a:schemeClr val="lt1"/>
                </a:solidFill>
              </a:defRPr>
            </a:lvl2pPr>
            <a:lvl3pPr marL="1371600" lvl="2" indent="-304800" rtl="0">
              <a:spcBef>
                <a:spcPts val="700"/>
              </a:spcBef>
              <a:spcAft>
                <a:spcPts val="0"/>
              </a:spcAft>
              <a:buClr>
                <a:schemeClr val="lt1"/>
              </a:buClr>
              <a:buSzPts val="1200"/>
              <a:buChar char="■"/>
              <a:defRPr>
                <a:solidFill>
                  <a:schemeClr val="lt1"/>
                </a:solidFill>
              </a:defRPr>
            </a:lvl3pPr>
            <a:lvl4pPr marL="1828800" lvl="3" indent="-298450" rtl="0">
              <a:spcBef>
                <a:spcPts val="700"/>
              </a:spcBef>
              <a:spcAft>
                <a:spcPts val="0"/>
              </a:spcAft>
              <a:buClr>
                <a:schemeClr val="lt1"/>
              </a:buClr>
              <a:buSzPts val="1100"/>
              <a:buChar char="●"/>
              <a:defRPr>
                <a:solidFill>
                  <a:schemeClr val="lt1"/>
                </a:solidFill>
              </a:defRPr>
            </a:lvl4pPr>
            <a:lvl5pPr marL="2286000" lvl="4" indent="-298450" rtl="0">
              <a:spcBef>
                <a:spcPts val="700"/>
              </a:spcBef>
              <a:spcAft>
                <a:spcPts val="0"/>
              </a:spcAft>
              <a:buClr>
                <a:schemeClr val="lt1"/>
              </a:buClr>
              <a:buSzPts val="1100"/>
              <a:buChar char="○"/>
              <a:defRPr>
                <a:solidFill>
                  <a:schemeClr val="lt1"/>
                </a:solidFill>
              </a:defRPr>
            </a:lvl5pPr>
            <a:lvl6pPr marL="2743200" lvl="5" indent="-298450" rtl="0">
              <a:spcBef>
                <a:spcPts val="700"/>
              </a:spcBef>
              <a:spcAft>
                <a:spcPts val="0"/>
              </a:spcAft>
              <a:buClr>
                <a:schemeClr val="lt1"/>
              </a:buClr>
              <a:buSzPts val="1100"/>
              <a:buChar char="■"/>
              <a:defRPr>
                <a:solidFill>
                  <a:schemeClr val="lt1"/>
                </a:solidFill>
              </a:defRPr>
            </a:lvl6pPr>
            <a:lvl7pPr marL="3200400" lvl="6" indent="-298450" rtl="0">
              <a:spcBef>
                <a:spcPts val="700"/>
              </a:spcBef>
              <a:spcAft>
                <a:spcPts val="0"/>
              </a:spcAft>
              <a:buClr>
                <a:schemeClr val="lt1"/>
              </a:buClr>
              <a:buSzPts val="1100"/>
              <a:buChar char="●"/>
              <a:defRPr>
                <a:solidFill>
                  <a:schemeClr val="lt1"/>
                </a:solidFill>
              </a:defRPr>
            </a:lvl7pPr>
            <a:lvl8pPr marL="3657600" lvl="7" indent="-298450" rtl="0">
              <a:spcBef>
                <a:spcPts val="700"/>
              </a:spcBef>
              <a:spcAft>
                <a:spcPts val="0"/>
              </a:spcAft>
              <a:buClr>
                <a:schemeClr val="lt1"/>
              </a:buClr>
              <a:buSzPts val="1100"/>
              <a:buChar char="○"/>
              <a:defRPr>
                <a:solidFill>
                  <a:schemeClr val="lt1"/>
                </a:solidFill>
              </a:defRPr>
            </a:lvl8pPr>
            <a:lvl9pPr marL="4114800" lvl="8" indent="-298450" rtl="0">
              <a:spcBef>
                <a:spcPts val="700"/>
              </a:spcBef>
              <a:spcAft>
                <a:spcPts val="700"/>
              </a:spcAft>
              <a:buClr>
                <a:schemeClr val="lt1"/>
              </a:buClr>
              <a:buSzPts val="1100"/>
              <a:buChar char="■"/>
              <a:defRPr>
                <a:solidFill>
                  <a:schemeClr val="lt1"/>
                </a:solidFill>
              </a:defRPr>
            </a:lvl9pPr>
          </a:lstStyle>
          <a:p>
            <a:endParaRPr/>
          </a:p>
        </p:txBody>
      </p:sp>
      <p:sp>
        <p:nvSpPr>
          <p:cNvPr id="1622" name="Google Shape;1622;p167"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23" name="Google Shape;1623;p167"/>
          <p:cNvSpPr/>
          <p:nvPr/>
        </p:nvSpPr>
        <p:spPr>
          <a:xfrm>
            <a:off x="433500" y="1282444"/>
            <a:ext cx="4025400" cy="3385500"/>
          </a:xfrm>
          <a:prstGeom prst="roundRect">
            <a:avLst>
              <a:gd name="adj" fmla="val 2972"/>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624" name="Google Shape;1624;p167"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25" name="Google Shape;1625;p167"/>
          <p:cNvSpPr/>
          <p:nvPr/>
        </p:nvSpPr>
        <p:spPr>
          <a:xfrm>
            <a:off x="4689959" y="1282444"/>
            <a:ext cx="4025400" cy="3385500"/>
          </a:xfrm>
          <a:prstGeom prst="roundRect">
            <a:avLst>
              <a:gd name="adj" fmla="val 2965"/>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626" name="Google Shape;1626;p167"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627" name="Google Shape;1627;p167"/>
          <p:cNvSpPr txBox="1">
            <a:spLocks noGrp="1"/>
          </p:cNvSpPr>
          <p:nvPr>
            <p:ph type="body" idx="2"/>
          </p:nvPr>
        </p:nvSpPr>
        <p:spPr>
          <a:xfrm>
            <a:off x="561277" y="1433325"/>
            <a:ext cx="37869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28" name="Google Shape;1628;p167"/>
          <p:cNvSpPr txBox="1">
            <a:spLocks noGrp="1"/>
          </p:cNvSpPr>
          <p:nvPr>
            <p:ph type="body" idx="3"/>
          </p:nvPr>
        </p:nvSpPr>
        <p:spPr>
          <a:xfrm>
            <a:off x="4800725" y="1433325"/>
            <a:ext cx="37869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29" name="Google Shape;1629;p167"/>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9pPr>
          </a:lstStyle>
          <a:p>
            <a:endParaRPr/>
          </a:p>
        </p:txBody>
      </p:sp>
      <p:sp>
        <p:nvSpPr>
          <p:cNvPr id="1630" name="Google Shape;1630;p167"/>
          <p:cNvSpPr txBox="1">
            <a:spLocks noGrp="1"/>
          </p:cNvSpPr>
          <p:nvPr>
            <p:ph type="subTitle" idx="4"/>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pic>
        <p:nvPicPr>
          <p:cNvPr id="1631" name="Google Shape;1631;p167" title="alt=&quot;&quot;"/>
          <p:cNvPicPr preferRelativeResize="0"/>
          <p:nvPr/>
        </p:nvPicPr>
        <p:blipFill>
          <a:blip r:embed="rId3">
            <a:alphaModFix/>
          </a:blip>
          <a:stretch>
            <a:fillRect/>
          </a:stretch>
        </p:blipFill>
        <p:spPr>
          <a:xfrm>
            <a:off x="0" y="4439071"/>
            <a:ext cx="1851656" cy="70443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G3 - Cards with Circles - 3-Up - B 1">
  <p:cSld name="Basic_4_1_3_1_1_1_1_1_1_1_1_1_1_1_1_1_1_1_3_2_1">
    <p:bg>
      <p:bgPr>
        <a:solidFill>
          <a:srgbClr val="0E3522"/>
        </a:solidFill>
        <a:effectLst/>
      </p:bgPr>
    </p:bg>
    <p:spTree>
      <p:nvGrpSpPr>
        <p:cNvPr id="1" name="Shape 1632"/>
        <p:cNvGrpSpPr/>
        <p:nvPr/>
      </p:nvGrpSpPr>
      <p:grpSpPr>
        <a:xfrm>
          <a:off x="0" y="0"/>
          <a:ext cx="0" cy="0"/>
          <a:chOff x="0" y="0"/>
          <a:chExt cx="0" cy="0"/>
        </a:xfrm>
      </p:grpSpPr>
      <p:sp>
        <p:nvSpPr>
          <p:cNvPr id="1633" name="Google Shape;1633;p168"/>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Clr>
                <a:schemeClr val="lt1"/>
              </a:buClr>
              <a:buSzPts val="800"/>
              <a:buChar char="●"/>
              <a:defRPr sz="800">
                <a:solidFill>
                  <a:schemeClr val="lt1"/>
                </a:solidFill>
              </a:defRPr>
            </a:lvl1pPr>
            <a:lvl2pPr marL="914400" lvl="1" indent="-317500" rtl="0">
              <a:spcBef>
                <a:spcPts val="700"/>
              </a:spcBef>
              <a:spcAft>
                <a:spcPts val="0"/>
              </a:spcAft>
              <a:buClr>
                <a:schemeClr val="lt1"/>
              </a:buClr>
              <a:buSzPts val="1400"/>
              <a:buChar char="○"/>
              <a:defRPr>
                <a:solidFill>
                  <a:schemeClr val="lt1"/>
                </a:solidFill>
              </a:defRPr>
            </a:lvl2pPr>
            <a:lvl3pPr marL="1371600" lvl="2" indent="-304800" rtl="0">
              <a:spcBef>
                <a:spcPts val="700"/>
              </a:spcBef>
              <a:spcAft>
                <a:spcPts val="0"/>
              </a:spcAft>
              <a:buClr>
                <a:schemeClr val="lt1"/>
              </a:buClr>
              <a:buSzPts val="1200"/>
              <a:buChar char="■"/>
              <a:defRPr>
                <a:solidFill>
                  <a:schemeClr val="lt1"/>
                </a:solidFill>
              </a:defRPr>
            </a:lvl3pPr>
            <a:lvl4pPr marL="1828800" lvl="3" indent="-298450" rtl="0">
              <a:spcBef>
                <a:spcPts val="700"/>
              </a:spcBef>
              <a:spcAft>
                <a:spcPts val="0"/>
              </a:spcAft>
              <a:buClr>
                <a:schemeClr val="lt1"/>
              </a:buClr>
              <a:buSzPts val="1100"/>
              <a:buChar char="●"/>
              <a:defRPr>
                <a:solidFill>
                  <a:schemeClr val="lt1"/>
                </a:solidFill>
              </a:defRPr>
            </a:lvl4pPr>
            <a:lvl5pPr marL="2286000" lvl="4" indent="-298450" rtl="0">
              <a:spcBef>
                <a:spcPts val="700"/>
              </a:spcBef>
              <a:spcAft>
                <a:spcPts val="0"/>
              </a:spcAft>
              <a:buClr>
                <a:schemeClr val="lt1"/>
              </a:buClr>
              <a:buSzPts val="1100"/>
              <a:buChar char="○"/>
              <a:defRPr>
                <a:solidFill>
                  <a:schemeClr val="lt1"/>
                </a:solidFill>
              </a:defRPr>
            </a:lvl5pPr>
            <a:lvl6pPr marL="2743200" lvl="5" indent="-298450" rtl="0">
              <a:spcBef>
                <a:spcPts val="700"/>
              </a:spcBef>
              <a:spcAft>
                <a:spcPts val="0"/>
              </a:spcAft>
              <a:buClr>
                <a:schemeClr val="lt1"/>
              </a:buClr>
              <a:buSzPts val="1100"/>
              <a:buChar char="■"/>
              <a:defRPr>
                <a:solidFill>
                  <a:schemeClr val="lt1"/>
                </a:solidFill>
              </a:defRPr>
            </a:lvl6pPr>
            <a:lvl7pPr marL="3200400" lvl="6" indent="-298450" rtl="0">
              <a:spcBef>
                <a:spcPts val="700"/>
              </a:spcBef>
              <a:spcAft>
                <a:spcPts val="0"/>
              </a:spcAft>
              <a:buClr>
                <a:schemeClr val="lt1"/>
              </a:buClr>
              <a:buSzPts val="1100"/>
              <a:buChar char="●"/>
              <a:defRPr>
                <a:solidFill>
                  <a:schemeClr val="lt1"/>
                </a:solidFill>
              </a:defRPr>
            </a:lvl7pPr>
            <a:lvl8pPr marL="3657600" lvl="7" indent="-298450" rtl="0">
              <a:spcBef>
                <a:spcPts val="700"/>
              </a:spcBef>
              <a:spcAft>
                <a:spcPts val="0"/>
              </a:spcAft>
              <a:buClr>
                <a:schemeClr val="lt1"/>
              </a:buClr>
              <a:buSzPts val="1100"/>
              <a:buChar char="○"/>
              <a:defRPr>
                <a:solidFill>
                  <a:schemeClr val="lt1"/>
                </a:solidFill>
              </a:defRPr>
            </a:lvl8pPr>
            <a:lvl9pPr marL="4114800" lvl="8" indent="-298450" rtl="0">
              <a:spcBef>
                <a:spcPts val="700"/>
              </a:spcBef>
              <a:spcAft>
                <a:spcPts val="700"/>
              </a:spcAft>
              <a:buClr>
                <a:schemeClr val="lt1"/>
              </a:buClr>
              <a:buSzPts val="1100"/>
              <a:buChar char="■"/>
              <a:defRPr>
                <a:solidFill>
                  <a:schemeClr val="lt1"/>
                </a:solidFill>
              </a:defRPr>
            </a:lvl9pPr>
          </a:lstStyle>
          <a:p>
            <a:endParaRPr/>
          </a:p>
        </p:txBody>
      </p:sp>
      <p:sp>
        <p:nvSpPr>
          <p:cNvPr id="1634" name="Google Shape;1634;p168" title="alt=&quot;&quot;"/>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35" name="Google Shape;1635;p168"/>
          <p:cNvSpPr/>
          <p:nvPr/>
        </p:nvSpPr>
        <p:spPr>
          <a:xfrm>
            <a:off x="433500" y="1282444"/>
            <a:ext cx="2611500" cy="3385500"/>
          </a:xfrm>
          <a:prstGeom prst="roundRect">
            <a:avLst>
              <a:gd name="adj" fmla="val 4025"/>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636" name="Google Shape;1636;p168"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37" name="Google Shape;1637;p168"/>
          <p:cNvSpPr/>
          <p:nvPr/>
        </p:nvSpPr>
        <p:spPr>
          <a:xfrm>
            <a:off x="3268789" y="1282444"/>
            <a:ext cx="2611500" cy="3385500"/>
          </a:xfrm>
          <a:prstGeom prst="roundRect">
            <a:avLst>
              <a:gd name="adj" fmla="val 4079"/>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638" name="Google Shape;1638;p168"/>
          <p:cNvSpPr/>
          <p:nvPr/>
        </p:nvSpPr>
        <p:spPr>
          <a:xfrm>
            <a:off x="6104077" y="1282444"/>
            <a:ext cx="2611500" cy="3385500"/>
          </a:xfrm>
          <a:prstGeom prst="roundRect">
            <a:avLst>
              <a:gd name="adj" fmla="val 4064"/>
            </a:avLst>
          </a:prstGeom>
          <a:solidFill>
            <a:srgbClr val="FEFE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639" name="Google Shape;1639;p168"/>
          <p:cNvSpPr txBox="1">
            <a:spLocks noGrp="1"/>
          </p:cNvSpPr>
          <p:nvPr>
            <p:ph type="body" idx="2"/>
          </p:nvPr>
        </p:nvSpPr>
        <p:spPr>
          <a:xfrm>
            <a:off x="561277" y="1433325"/>
            <a:ext cx="23556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40" name="Google Shape;1640;p168"/>
          <p:cNvSpPr txBox="1">
            <a:spLocks noGrp="1"/>
          </p:cNvSpPr>
          <p:nvPr>
            <p:ph type="body" idx="3"/>
          </p:nvPr>
        </p:nvSpPr>
        <p:spPr>
          <a:xfrm>
            <a:off x="3396622" y="1433325"/>
            <a:ext cx="23556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41" name="Google Shape;1641;p168"/>
          <p:cNvSpPr txBox="1">
            <a:spLocks noGrp="1"/>
          </p:cNvSpPr>
          <p:nvPr>
            <p:ph type="body" idx="4"/>
          </p:nvPr>
        </p:nvSpPr>
        <p:spPr>
          <a:xfrm>
            <a:off x="6231910" y="1433325"/>
            <a:ext cx="23556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pic>
        <p:nvPicPr>
          <p:cNvPr id="1642" name="Google Shape;1642;p168"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643" name="Google Shape;1643;p168"/>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9pPr>
          </a:lstStyle>
          <a:p>
            <a:endParaRPr/>
          </a:p>
        </p:txBody>
      </p:sp>
      <p:sp>
        <p:nvSpPr>
          <p:cNvPr id="1644" name="Google Shape;1644;p168"/>
          <p:cNvSpPr txBox="1">
            <a:spLocks noGrp="1"/>
          </p:cNvSpPr>
          <p:nvPr>
            <p:ph type="subTitle" idx="5"/>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pic>
        <p:nvPicPr>
          <p:cNvPr id="1645" name="Google Shape;1645;p168" title="alt=&quot;&quot;"/>
          <p:cNvPicPr preferRelativeResize="0"/>
          <p:nvPr/>
        </p:nvPicPr>
        <p:blipFill>
          <a:blip r:embed="rId3">
            <a:alphaModFix/>
          </a:blip>
          <a:stretch>
            <a:fillRect/>
          </a:stretch>
        </p:blipFill>
        <p:spPr>
          <a:xfrm>
            <a:off x="0" y="4439071"/>
            <a:ext cx="1851656" cy="70443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G4 - Cards with Circles - 4-Up - C">
  <p:cSld name="Basic_4_1_3_1_1_1_1_1_1_1_1_1_1_1_1_1_1_1_3_1_1_1">
    <p:bg>
      <p:bgPr>
        <a:solidFill>
          <a:srgbClr val="0E3522"/>
        </a:solidFill>
        <a:effectLst/>
      </p:bgPr>
    </p:bg>
    <p:spTree>
      <p:nvGrpSpPr>
        <p:cNvPr id="1" name="Shape 1646"/>
        <p:cNvGrpSpPr/>
        <p:nvPr/>
      </p:nvGrpSpPr>
      <p:grpSpPr>
        <a:xfrm>
          <a:off x="0" y="0"/>
          <a:ext cx="0" cy="0"/>
          <a:chOff x="0" y="0"/>
          <a:chExt cx="0" cy="0"/>
        </a:xfrm>
      </p:grpSpPr>
      <p:sp>
        <p:nvSpPr>
          <p:cNvPr id="1647" name="Google Shape;1647;p169"/>
          <p:cNvSpPr txBox="1">
            <a:spLocks noGrp="1"/>
          </p:cNvSpPr>
          <p:nvPr>
            <p:ph type="body" idx="1"/>
          </p:nvPr>
        </p:nvSpPr>
        <p:spPr>
          <a:xfrm>
            <a:off x="2558691" y="4880775"/>
            <a:ext cx="35970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Clr>
                <a:schemeClr val="lt1"/>
              </a:buClr>
              <a:buSzPts val="800"/>
              <a:buChar char="●"/>
              <a:defRPr sz="800">
                <a:solidFill>
                  <a:schemeClr val="lt1"/>
                </a:solidFill>
              </a:defRPr>
            </a:lvl1pPr>
            <a:lvl2pPr marL="914400" lvl="1" indent="-317500" rtl="0">
              <a:spcBef>
                <a:spcPts val="700"/>
              </a:spcBef>
              <a:spcAft>
                <a:spcPts val="0"/>
              </a:spcAft>
              <a:buClr>
                <a:schemeClr val="lt1"/>
              </a:buClr>
              <a:buSzPts val="1400"/>
              <a:buChar char="○"/>
              <a:defRPr>
                <a:solidFill>
                  <a:schemeClr val="lt1"/>
                </a:solidFill>
              </a:defRPr>
            </a:lvl2pPr>
            <a:lvl3pPr marL="1371600" lvl="2" indent="-304800" rtl="0">
              <a:spcBef>
                <a:spcPts val="700"/>
              </a:spcBef>
              <a:spcAft>
                <a:spcPts val="0"/>
              </a:spcAft>
              <a:buClr>
                <a:schemeClr val="lt1"/>
              </a:buClr>
              <a:buSzPts val="1200"/>
              <a:buChar char="■"/>
              <a:defRPr>
                <a:solidFill>
                  <a:schemeClr val="lt1"/>
                </a:solidFill>
              </a:defRPr>
            </a:lvl3pPr>
            <a:lvl4pPr marL="1828800" lvl="3" indent="-298450" rtl="0">
              <a:spcBef>
                <a:spcPts val="700"/>
              </a:spcBef>
              <a:spcAft>
                <a:spcPts val="0"/>
              </a:spcAft>
              <a:buClr>
                <a:schemeClr val="lt1"/>
              </a:buClr>
              <a:buSzPts val="1100"/>
              <a:buChar char="●"/>
              <a:defRPr>
                <a:solidFill>
                  <a:schemeClr val="lt1"/>
                </a:solidFill>
              </a:defRPr>
            </a:lvl4pPr>
            <a:lvl5pPr marL="2286000" lvl="4" indent="-298450" rtl="0">
              <a:spcBef>
                <a:spcPts val="700"/>
              </a:spcBef>
              <a:spcAft>
                <a:spcPts val="0"/>
              </a:spcAft>
              <a:buClr>
                <a:schemeClr val="lt1"/>
              </a:buClr>
              <a:buSzPts val="1100"/>
              <a:buChar char="○"/>
              <a:defRPr>
                <a:solidFill>
                  <a:schemeClr val="lt1"/>
                </a:solidFill>
              </a:defRPr>
            </a:lvl5pPr>
            <a:lvl6pPr marL="2743200" lvl="5" indent="-298450" rtl="0">
              <a:spcBef>
                <a:spcPts val="700"/>
              </a:spcBef>
              <a:spcAft>
                <a:spcPts val="0"/>
              </a:spcAft>
              <a:buClr>
                <a:schemeClr val="lt1"/>
              </a:buClr>
              <a:buSzPts val="1100"/>
              <a:buChar char="■"/>
              <a:defRPr>
                <a:solidFill>
                  <a:schemeClr val="lt1"/>
                </a:solidFill>
              </a:defRPr>
            </a:lvl6pPr>
            <a:lvl7pPr marL="3200400" lvl="6" indent="-298450" rtl="0">
              <a:spcBef>
                <a:spcPts val="700"/>
              </a:spcBef>
              <a:spcAft>
                <a:spcPts val="0"/>
              </a:spcAft>
              <a:buClr>
                <a:schemeClr val="lt1"/>
              </a:buClr>
              <a:buSzPts val="1100"/>
              <a:buChar char="●"/>
              <a:defRPr>
                <a:solidFill>
                  <a:schemeClr val="lt1"/>
                </a:solidFill>
              </a:defRPr>
            </a:lvl7pPr>
            <a:lvl8pPr marL="3657600" lvl="7" indent="-298450" rtl="0">
              <a:spcBef>
                <a:spcPts val="700"/>
              </a:spcBef>
              <a:spcAft>
                <a:spcPts val="0"/>
              </a:spcAft>
              <a:buClr>
                <a:schemeClr val="lt1"/>
              </a:buClr>
              <a:buSzPts val="1100"/>
              <a:buChar char="○"/>
              <a:defRPr>
                <a:solidFill>
                  <a:schemeClr val="lt1"/>
                </a:solidFill>
              </a:defRPr>
            </a:lvl8pPr>
            <a:lvl9pPr marL="4114800" lvl="8" indent="-298450" rtl="0">
              <a:spcBef>
                <a:spcPts val="700"/>
              </a:spcBef>
              <a:spcAft>
                <a:spcPts val="700"/>
              </a:spcAft>
              <a:buClr>
                <a:schemeClr val="lt1"/>
              </a:buClr>
              <a:buSzPts val="1100"/>
              <a:buChar char="■"/>
              <a:defRPr>
                <a:solidFill>
                  <a:schemeClr val="lt1"/>
                </a:solidFill>
              </a:defRPr>
            </a:lvl9pPr>
          </a:lstStyle>
          <a:p>
            <a:endParaRPr/>
          </a:p>
        </p:txBody>
      </p:sp>
      <p:sp>
        <p:nvSpPr>
          <p:cNvPr id="1648" name="Google Shape;1648;p169" title="alt=&quot;&quot;"/>
          <p:cNvSpPr/>
          <p:nvPr/>
        </p:nvSpPr>
        <p:spPr>
          <a:xfrm>
            <a:off x="6535027" y="0"/>
            <a:ext cx="2612763" cy="2417534"/>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49" name="Google Shape;1649;p169"/>
          <p:cNvSpPr/>
          <p:nvPr/>
        </p:nvSpPr>
        <p:spPr>
          <a:xfrm>
            <a:off x="0" y="3684694"/>
            <a:ext cx="2180686" cy="145721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50" name="Google Shape;1650;p169"/>
          <p:cNvSpPr/>
          <p:nvPr/>
        </p:nvSpPr>
        <p:spPr>
          <a:xfrm>
            <a:off x="4684276" y="1282444"/>
            <a:ext cx="19017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651" name="Google Shape;1651;p169"/>
          <p:cNvSpPr/>
          <p:nvPr/>
        </p:nvSpPr>
        <p:spPr>
          <a:xfrm>
            <a:off x="2560042" y="1282444"/>
            <a:ext cx="18987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652" name="Google Shape;1652;p169"/>
          <p:cNvSpPr/>
          <p:nvPr/>
        </p:nvSpPr>
        <p:spPr>
          <a:xfrm>
            <a:off x="6803953" y="1282444"/>
            <a:ext cx="19059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653" name="Google Shape;1653;p169"/>
          <p:cNvSpPr/>
          <p:nvPr/>
        </p:nvSpPr>
        <p:spPr>
          <a:xfrm>
            <a:off x="433500" y="1282444"/>
            <a:ext cx="1905900" cy="3385500"/>
          </a:xfrm>
          <a:prstGeom prst="roundRect">
            <a:avLst>
              <a:gd name="adj" fmla="val 5245"/>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654" name="Google Shape;1654;p169"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655" name="Google Shape;1655;p169"/>
          <p:cNvSpPr txBox="1">
            <a:spLocks noGrp="1"/>
          </p:cNvSpPr>
          <p:nvPr>
            <p:ph type="body" idx="2"/>
          </p:nvPr>
        </p:nvSpPr>
        <p:spPr>
          <a:xfrm>
            <a:off x="561277"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56" name="Google Shape;1656;p169"/>
          <p:cNvSpPr txBox="1">
            <a:spLocks noGrp="1"/>
          </p:cNvSpPr>
          <p:nvPr>
            <p:ph type="body" idx="3"/>
          </p:nvPr>
        </p:nvSpPr>
        <p:spPr>
          <a:xfrm>
            <a:off x="2681011"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57" name="Google Shape;1657;p169"/>
          <p:cNvSpPr txBox="1">
            <a:spLocks noGrp="1"/>
          </p:cNvSpPr>
          <p:nvPr>
            <p:ph type="body" idx="4"/>
          </p:nvPr>
        </p:nvSpPr>
        <p:spPr>
          <a:xfrm>
            <a:off x="4800688"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58" name="Google Shape;1658;p169"/>
          <p:cNvSpPr txBox="1">
            <a:spLocks noGrp="1"/>
          </p:cNvSpPr>
          <p:nvPr>
            <p:ph type="body" idx="5"/>
          </p:nvPr>
        </p:nvSpPr>
        <p:spPr>
          <a:xfrm>
            <a:off x="6920365" y="1433325"/>
            <a:ext cx="1667100" cy="3141300"/>
          </a:xfrm>
          <a:prstGeom prst="rect">
            <a:avLst/>
          </a:prstGeom>
        </p:spPr>
        <p:txBody>
          <a:bodyPr spcFirstLastPara="1" wrap="square" lIns="0" tIns="0" rIns="0" bIns="0" anchor="t" anchorCtr="0">
            <a:noAutofit/>
          </a:bodyPr>
          <a:lstStyle>
            <a:lvl1pPr marL="457200" lvl="0" indent="-323850" rtl="0">
              <a:spcBef>
                <a:spcPts val="400"/>
              </a:spcBef>
              <a:spcAft>
                <a:spcPts val="0"/>
              </a:spcAft>
              <a:buSzPts val="1500"/>
              <a:buChar char="●"/>
              <a:defRPr/>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659" name="Google Shape;1659;p169"/>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9pPr>
          </a:lstStyle>
          <a:p>
            <a:endParaRPr/>
          </a:p>
        </p:txBody>
      </p:sp>
      <p:sp>
        <p:nvSpPr>
          <p:cNvPr id="1660" name="Google Shape;1660;p169"/>
          <p:cNvSpPr txBox="1">
            <a:spLocks noGrp="1"/>
          </p:cNvSpPr>
          <p:nvPr>
            <p:ph type="subTitle" idx="6"/>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pic>
        <p:nvPicPr>
          <p:cNvPr id="1661" name="Google Shape;1661;p169"/>
          <p:cNvPicPr preferRelativeResize="0"/>
          <p:nvPr/>
        </p:nvPicPr>
        <p:blipFill>
          <a:blip r:embed="rId3">
            <a:alphaModFix/>
          </a:blip>
          <a:stretch>
            <a:fillRect/>
          </a:stretch>
        </p:blipFill>
        <p:spPr>
          <a:xfrm>
            <a:off x="0" y="4439071"/>
            <a:ext cx="1851656" cy="70443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H1 - Split Screen - Left - A">
  <p:cSld name="CUSTOM_1_4">
    <p:bg>
      <p:bgPr>
        <a:solidFill>
          <a:srgbClr val="CFE9FE"/>
        </a:solidFill>
        <a:effectLst/>
      </p:bgPr>
    </p:bg>
    <p:spTree>
      <p:nvGrpSpPr>
        <p:cNvPr id="1" name="Shape 1662"/>
        <p:cNvGrpSpPr/>
        <p:nvPr/>
      </p:nvGrpSpPr>
      <p:grpSpPr>
        <a:xfrm>
          <a:off x="0" y="0"/>
          <a:ext cx="0" cy="0"/>
          <a:chOff x="0" y="0"/>
          <a:chExt cx="0" cy="0"/>
        </a:xfrm>
      </p:grpSpPr>
      <p:sp>
        <p:nvSpPr>
          <p:cNvPr id="1663" name="Google Shape;1663;p170" title="alt=&quot;&quot;"/>
          <p:cNvSpPr/>
          <p:nvPr/>
        </p:nvSpPr>
        <p:spPr>
          <a:xfrm flipH="1">
            <a:off x="1280" y="-1"/>
            <a:ext cx="4913891" cy="5141947"/>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64" name="Google Shape;1664;p170" title="alt=&quot;&quot;"/>
          <p:cNvSpPr/>
          <p:nvPr/>
        </p:nvSpPr>
        <p:spPr>
          <a:xfrm flipH="1">
            <a:off x="5987866" y="2311052"/>
            <a:ext cx="3154799" cy="2835049"/>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1665" name="Google Shape;1665;p170"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sp>
        <p:nvSpPr>
          <p:cNvPr id="1666" name="Google Shape;1666;p170"/>
          <p:cNvSpPr txBox="1">
            <a:spLocks noGrp="1"/>
          </p:cNvSpPr>
          <p:nvPr>
            <p:ph type="title"/>
          </p:nvPr>
        </p:nvSpPr>
        <p:spPr>
          <a:xfrm>
            <a:off x="432169" y="814597"/>
            <a:ext cx="3783900" cy="21138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2400"/>
              <a:buNone/>
              <a:defRPr sz="2400"/>
            </a:lvl1pPr>
            <a:lvl2pPr lvl="1" rtl="0">
              <a:lnSpc>
                <a:spcPct val="90000"/>
              </a:lnSpc>
              <a:spcBef>
                <a:spcPts val="0"/>
              </a:spcBef>
              <a:spcAft>
                <a:spcPts val="0"/>
              </a:spcAft>
              <a:buSzPts val="2400"/>
              <a:buNone/>
              <a:defRPr/>
            </a:lvl2pPr>
            <a:lvl3pPr lvl="2" rtl="0">
              <a:lnSpc>
                <a:spcPct val="90000"/>
              </a:lnSpc>
              <a:spcBef>
                <a:spcPts val="0"/>
              </a:spcBef>
              <a:spcAft>
                <a:spcPts val="0"/>
              </a:spcAft>
              <a:buSzPts val="2400"/>
              <a:buNone/>
              <a:defRPr/>
            </a:lvl3pPr>
            <a:lvl4pPr lvl="3" rtl="0">
              <a:lnSpc>
                <a:spcPct val="90000"/>
              </a:lnSpc>
              <a:spcBef>
                <a:spcPts val="0"/>
              </a:spcBef>
              <a:spcAft>
                <a:spcPts val="0"/>
              </a:spcAft>
              <a:buSzPts val="2400"/>
              <a:buNone/>
              <a:defRPr/>
            </a:lvl4pPr>
            <a:lvl5pPr lvl="4" rtl="0">
              <a:lnSpc>
                <a:spcPct val="90000"/>
              </a:lnSpc>
              <a:spcBef>
                <a:spcPts val="0"/>
              </a:spcBef>
              <a:spcAft>
                <a:spcPts val="0"/>
              </a:spcAft>
              <a:buSzPts val="2400"/>
              <a:buNone/>
              <a:defRPr/>
            </a:lvl5pPr>
            <a:lvl6pPr lvl="5" rtl="0">
              <a:lnSpc>
                <a:spcPct val="90000"/>
              </a:lnSpc>
              <a:spcBef>
                <a:spcPts val="0"/>
              </a:spcBef>
              <a:spcAft>
                <a:spcPts val="0"/>
              </a:spcAft>
              <a:buSzPts val="2400"/>
              <a:buNone/>
              <a:defRPr/>
            </a:lvl6pPr>
            <a:lvl7pPr lvl="6" rtl="0">
              <a:lnSpc>
                <a:spcPct val="90000"/>
              </a:lnSpc>
              <a:spcBef>
                <a:spcPts val="0"/>
              </a:spcBef>
              <a:spcAft>
                <a:spcPts val="0"/>
              </a:spcAft>
              <a:buSzPts val="2400"/>
              <a:buNone/>
              <a:defRPr/>
            </a:lvl7pPr>
            <a:lvl8pPr lvl="7" rtl="0">
              <a:lnSpc>
                <a:spcPct val="90000"/>
              </a:lnSpc>
              <a:spcBef>
                <a:spcPts val="0"/>
              </a:spcBef>
              <a:spcAft>
                <a:spcPts val="0"/>
              </a:spcAft>
              <a:buSzPts val="2400"/>
              <a:buNone/>
              <a:defRPr/>
            </a:lvl8pPr>
            <a:lvl9pPr lvl="8" rtl="0">
              <a:lnSpc>
                <a:spcPct val="90000"/>
              </a:lnSpc>
              <a:spcBef>
                <a:spcPts val="0"/>
              </a:spcBef>
              <a:spcAft>
                <a:spcPts val="0"/>
              </a:spcAft>
              <a:buSzPts val="2400"/>
              <a:buNone/>
              <a:defRPr/>
            </a:lvl9pPr>
          </a:lstStyle>
          <a:p>
            <a:endParaRPr/>
          </a:p>
        </p:txBody>
      </p:sp>
      <p:sp>
        <p:nvSpPr>
          <p:cNvPr id="1667" name="Google Shape;1667;p170"/>
          <p:cNvSpPr txBox="1">
            <a:spLocks noGrp="1"/>
          </p:cNvSpPr>
          <p:nvPr>
            <p:ph type="subTitle" idx="1"/>
          </p:nvPr>
        </p:nvSpPr>
        <p:spPr>
          <a:xfrm>
            <a:off x="432169" y="3021093"/>
            <a:ext cx="3783900" cy="15537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500"/>
              <a:buNone/>
              <a:defRPr>
                <a:solidFill>
                  <a:schemeClr val="accent1"/>
                </a:solidFill>
              </a:defRPr>
            </a:lvl1pPr>
            <a:lvl2pPr lvl="1" rtl="0">
              <a:lnSpc>
                <a:spcPct val="95000"/>
              </a:lnSpc>
              <a:spcBef>
                <a:spcPts val="200"/>
              </a:spcBef>
              <a:spcAft>
                <a:spcPts val="0"/>
              </a:spcAft>
              <a:buSzPts val="1700"/>
              <a:buNone/>
              <a:defRPr sz="1700"/>
            </a:lvl2pPr>
            <a:lvl3pPr lvl="2" rtl="0">
              <a:lnSpc>
                <a:spcPct val="95000"/>
              </a:lnSpc>
              <a:spcBef>
                <a:spcPts val="200"/>
              </a:spcBef>
              <a:spcAft>
                <a:spcPts val="0"/>
              </a:spcAft>
              <a:buSzPts val="1700"/>
              <a:buNone/>
              <a:defRPr sz="1700"/>
            </a:lvl3pPr>
            <a:lvl4pPr lvl="3" rtl="0">
              <a:lnSpc>
                <a:spcPct val="95000"/>
              </a:lnSpc>
              <a:spcBef>
                <a:spcPts val="200"/>
              </a:spcBef>
              <a:spcAft>
                <a:spcPts val="0"/>
              </a:spcAft>
              <a:buSzPts val="1700"/>
              <a:buNone/>
              <a:defRPr sz="1700"/>
            </a:lvl4pPr>
            <a:lvl5pPr lvl="4" rtl="0">
              <a:lnSpc>
                <a:spcPct val="95000"/>
              </a:lnSpc>
              <a:spcBef>
                <a:spcPts val="200"/>
              </a:spcBef>
              <a:spcAft>
                <a:spcPts val="0"/>
              </a:spcAft>
              <a:buSzPts val="1700"/>
              <a:buNone/>
              <a:defRPr sz="1700"/>
            </a:lvl5pPr>
            <a:lvl6pPr lvl="5" rtl="0">
              <a:lnSpc>
                <a:spcPct val="95000"/>
              </a:lnSpc>
              <a:spcBef>
                <a:spcPts val="200"/>
              </a:spcBef>
              <a:spcAft>
                <a:spcPts val="0"/>
              </a:spcAft>
              <a:buSzPts val="1700"/>
              <a:buNone/>
              <a:defRPr sz="1700"/>
            </a:lvl6pPr>
            <a:lvl7pPr lvl="6" rtl="0">
              <a:lnSpc>
                <a:spcPct val="95000"/>
              </a:lnSpc>
              <a:spcBef>
                <a:spcPts val="200"/>
              </a:spcBef>
              <a:spcAft>
                <a:spcPts val="0"/>
              </a:spcAft>
              <a:buSzPts val="1700"/>
              <a:buNone/>
              <a:defRPr sz="1700"/>
            </a:lvl7pPr>
            <a:lvl8pPr lvl="7" rtl="0">
              <a:lnSpc>
                <a:spcPct val="95000"/>
              </a:lnSpc>
              <a:spcBef>
                <a:spcPts val="200"/>
              </a:spcBef>
              <a:spcAft>
                <a:spcPts val="0"/>
              </a:spcAft>
              <a:buSzPts val="1700"/>
              <a:buNone/>
              <a:defRPr sz="1700"/>
            </a:lvl8pPr>
            <a:lvl9pPr lvl="8" rtl="0">
              <a:lnSpc>
                <a:spcPct val="95000"/>
              </a:lnSpc>
              <a:spcBef>
                <a:spcPts val="200"/>
              </a:spcBef>
              <a:spcAft>
                <a:spcPts val="200"/>
              </a:spcAft>
              <a:buSzPts val="1700"/>
              <a:buNone/>
              <a:defRPr sz="1700"/>
            </a:lvl9pPr>
          </a:lstStyle>
          <a:p>
            <a:endParaRPr/>
          </a:p>
        </p:txBody>
      </p:sp>
      <p:grpSp>
        <p:nvGrpSpPr>
          <p:cNvPr id="1668" name="Google Shape;1668;p170"/>
          <p:cNvGrpSpPr/>
          <p:nvPr/>
        </p:nvGrpSpPr>
        <p:grpSpPr>
          <a:xfrm>
            <a:off x="6369907" y="4345978"/>
            <a:ext cx="2772814" cy="798150"/>
            <a:chOff x="8490945" y="5794637"/>
            <a:chExt cx="3696100" cy="1064200"/>
          </a:xfrm>
        </p:grpSpPr>
        <p:pic>
          <p:nvPicPr>
            <p:cNvPr id="1669" name="Google Shape;1669;p170" title="alt=&quot;&quot;"/>
            <p:cNvPicPr preferRelativeResize="0"/>
            <p:nvPr/>
          </p:nvPicPr>
          <p:blipFill rotWithShape="1">
            <a:blip r:embed="rId3">
              <a:alphaModFix/>
            </a:blip>
            <a:srcRect b="9428"/>
            <a:stretch/>
          </p:blipFill>
          <p:spPr>
            <a:xfrm rot="5">
              <a:off x="8490945" y="5999329"/>
              <a:ext cx="2927399" cy="858670"/>
            </a:xfrm>
            <a:prstGeom prst="rect">
              <a:avLst/>
            </a:prstGeom>
            <a:noFill/>
            <a:ln>
              <a:noFill/>
            </a:ln>
          </p:spPr>
        </p:pic>
        <p:pic>
          <p:nvPicPr>
            <p:cNvPr id="1670" name="Google Shape;1670;p170" title="alt=&quot;&quot;"/>
            <p:cNvPicPr preferRelativeResize="0"/>
            <p:nvPr/>
          </p:nvPicPr>
          <p:blipFill rotWithShape="1">
            <a:blip r:embed="rId4">
              <a:alphaModFix/>
            </a:blip>
            <a:srcRect l="19156" t="21979" r="31986" b="38630"/>
            <a:stretch/>
          </p:blipFill>
          <p:spPr>
            <a:xfrm>
              <a:off x="10330873" y="5794637"/>
              <a:ext cx="1856172" cy="1064200"/>
            </a:xfrm>
            <a:prstGeom prst="rect">
              <a:avLst/>
            </a:prstGeom>
            <a:noFill/>
            <a:ln>
              <a:noFill/>
            </a:ln>
          </p:spPr>
        </p:pic>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H2 - Split Screen - Left - B">
  <p:cSld name="CUSTOM_1_4_2_2">
    <p:bg>
      <p:bgPr>
        <a:solidFill>
          <a:schemeClr val="accent1"/>
        </a:solidFill>
        <a:effectLst/>
      </p:bgPr>
    </p:bg>
    <p:spTree>
      <p:nvGrpSpPr>
        <p:cNvPr id="1" name="Shape 1671"/>
        <p:cNvGrpSpPr/>
        <p:nvPr/>
      </p:nvGrpSpPr>
      <p:grpSpPr>
        <a:xfrm>
          <a:off x="0" y="0"/>
          <a:ext cx="0" cy="0"/>
          <a:chOff x="0" y="0"/>
          <a:chExt cx="0" cy="0"/>
        </a:xfrm>
      </p:grpSpPr>
      <p:sp>
        <p:nvSpPr>
          <p:cNvPr id="1672" name="Google Shape;1672;p171" title="alt=&quot;&quot;"/>
          <p:cNvSpPr/>
          <p:nvPr/>
        </p:nvSpPr>
        <p:spPr>
          <a:xfrm flipH="1">
            <a:off x="5987866" y="2311052"/>
            <a:ext cx="3154799" cy="2835049"/>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73" name="Google Shape;1673;p171" title="alt=&quot;&quot;"/>
          <p:cNvSpPr/>
          <p:nvPr/>
        </p:nvSpPr>
        <p:spPr>
          <a:xfrm flipH="1">
            <a:off x="1280" y="-1"/>
            <a:ext cx="4913891" cy="5141947"/>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1674" name="Google Shape;1674;p171" title="alt=&quot;&quot;"/>
          <p:cNvPicPr preferRelativeResize="0"/>
          <p:nvPr/>
        </p:nvPicPr>
        <p:blipFill rotWithShape="1">
          <a:blip r:embed="rId2">
            <a:alphaModFix/>
          </a:blip>
          <a:srcRect b="9428"/>
          <a:stretch/>
        </p:blipFill>
        <p:spPr>
          <a:xfrm rot="7">
            <a:off x="6369867" y="4499497"/>
            <a:ext cx="2196121" cy="644003"/>
          </a:xfrm>
          <a:prstGeom prst="rect">
            <a:avLst/>
          </a:prstGeom>
          <a:noFill/>
          <a:ln>
            <a:noFill/>
          </a:ln>
        </p:spPr>
      </p:pic>
      <p:pic>
        <p:nvPicPr>
          <p:cNvPr id="1675" name="Google Shape;1675;p171"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676" name="Google Shape;1676;p171"/>
          <p:cNvSpPr txBox="1">
            <a:spLocks noGrp="1"/>
          </p:cNvSpPr>
          <p:nvPr>
            <p:ph type="subTitle" idx="1"/>
          </p:nvPr>
        </p:nvSpPr>
        <p:spPr>
          <a:xfrm>
            <a:off x="432169" y="3021093"/>
            <a:ext cx="3783900" cy="15537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500"/>
              <a:buNone/>
              <a:defRPr>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sp>
        <p:nvSpPr>
          <p:cNvPr id="1677" name="Google Shape;1677;p171"/>
          <p:cNvSpPr txBox="1">
            <a:spLocks noGrp="1"/>
          </p:cNvSpPr>
          <p:nvPr>
            <p:ph type="title"/>
          </p:nvPr>
        </p:nvSpPr>
        <p:spPr>
          <a:xfrm>
            <a:off x="432169" y="814597"/>
            <a:ext cx="3783900" cy="21138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2pPr>
            <a:lvl3pPr lvl="2"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3pPr>
            <a:lvl4pPr lvl="3"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4pPr>
            <a:lvl5pPr lvl="4"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5pPr>
            <a:lvl6pPr lvl="5"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6pPr>
            <a:lvl7pPr lvl="6"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7pPr>
            <a:lvl8pPr lvl="7"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8pPr>
            <a:lvl9pPr lvl="8"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9pPr>
          </a:lstStyle>
          <a:p>
            <a:endParaRPr/>
          </a:p>
        </p:txBody>
      </p:sp>
      <p:pic>
        <p:nvPicPr>
          <p:cNvPr id="1678" name="Google Shape;1678;p171" title="alt=&quot;&quot;"/>
          <p:cNvPicPr preferRelativeResize="0"/>
          <p:nvPr/>
        </p:nvPicPr>
        <p:blipFill rotWithShape="1">
          <a:blip r:embed="rId4">
            <a:alphaModFix/>
          </a:blip>
          <a:srcRect l="19156" t="21979" r="31986" b="38630"/>
          <a:stretch/>
        </p:blipFill>
        <p:spPr>
          <a:xfrm>
            <a:off x="7750173" y="4345978"/>
            <a:ext cx="1392490" cy="798149"/>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H3 - Split Screen - Left - C">
  <p:cSld name="CUSTOM_1_4_3">
    <p:bg>
      <p:bgPr>
        <a:solidFill>
          <a:srgbClr val="0E3522"/>
        </a:solidFill>
        <a:effectLst/>
      </p:bgPr>
    </p:bg>
    <p:spTree>
      <p:nvGrpSpPr>
        <p:cNvPr id="1" name="Shape 1679"/>
        <p:cNvGrpSpPr/>
        <p:nvPr/>
      </p:nvGrpSpPr>
      <p:grpSpPr>
        <a:xfrm>
          <a:off x="0" y="0"/>
          <a:ext cx="0" cy="0"/>
          <a:chOff x="0" y="0"/>
          <a:chExt cx="0" cy="0"/>
        </a:xfrm>
      </p:grpSpPr>
      <p:sp>
        <p:nvSpPr>
          <p:cNvPr id="1680" name="Google Shape;1680;p172" title="alt=&quot;&quot;"/>
          <p:cNvSpPr/>
          <p:nvPr/>
        </p:nvSpPr>
        <p:spPr>
          <a:xfrm flipH="1">
            <a:off x="5987866" y="2311052"/>
            <a:ext cx="3154799" cy="2835049"/>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1681" name="Google Shape;1681;p172" title="alt=&quot;&quot;"/>
          <p:cNvSpPr/>
          <p:nvPr/>
        </p:nvSpPr>
        <p:spPr>
          <a:xfrm flipH="1">
            <a:off x="1280" y="-1"/>
            <a:ext cx="4913891" cy="5141947"/>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22683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1682" name="Google Shape;1682;p172" title="alt=&quot;&quot;"/>
          <p:cNvPicPr preferRelativeResize="0"/>
          <p:nvPr/>
        </p:nvPicPr>
        <p:blipFill rotWithShape="1">
          <a:blip r:embed="rId2">
            <a:alphaModFix/>
          </a:blip>
          <a:srcRect b="9428"/>
          <a:stretch/>
        </p:blipFill>
        <p:spPr>
          <a:xfrm rot="7">
            <a:off x="6369867" y="4499497"/>
            <a:ext cx="2196121" cy="644003"/>
          </a:xfrm>
          <a:prstGeom prst="rect">
            <a:avLst/>
          </a:prstGeom>
          <a:noFill/>
          <a:ln>
            <a:noFill/>
          </a:ln>
        </p:spPr>
      </p:pic>
      <p:pic>
        <p:nvPicPr>
          <p:cNvPr id="1683" name="Google Shape;1683;p172"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684" name="Google Shape;1684;p172"/>
          <p:cNvSpPr txBox="1">
            <a:spLocks noGrp="1"/>
          </p:cNvSpPr>
          <p:nvPr>
            <p:ph type="title"/>
          </p:nvPr>
        </p:nvSpPr>
        <p:spPr>
          <a:xfrm>
            <a:off x="432169" y="814597"/>
            <a:ext cx="3783900" cy="21138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2pPr>
            <a:lvl3pPr lvl="2"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3pPr>
            <a:lvl4pPr lvl="3"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4pPr>
            <a:lvl5pPr lvl="4"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5pPr>
            <a:lvl6pPr lvl="5"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6pPr>
            <a:lvl7pPr lvl="6"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7pPr>
            <a:lvl8pPr lvl="7"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8pPr>
            <a:lvl9pPr lvl="8" rtl="0">
              <a:lnSpc>
                <a:spcPct val="90000"/>
              </a:lnSpc>
              <a:spcBef>
                <a:spcPts val="0"/>
              </a:spcBef>
              <a:spcAft>
                <a:spcPts val="0"/>
              </a:spcAft>
              <a:buClr>
                <a:schemeClr val="lt1"/>
              </a:buClr>
              <a:buSzPts val="2400"/>
              <a:buFont typeface="Poppins"/>
              <a:buNone/>
              <a:defRPr b="1">
                <a:solidFill>
                  <a:schemeClr val="lt1"/>
                </a:solidFill>
                <a:latin typeface="Poppins"/>
                <a:ea typeface="Poppins"/>
                <a:cs typeface="Poppins"/>
                <a:sym typeface="Poppins"/>
              </a:defRPr>
            </a:lvl9pPr>
          </a:lstStyle>
          <a:p>
            <a:endParaRPr/>
          </a:p>
        </p:txBody>
      </p:sp>
      <p:sp>
        <p:nvSpPr>
          <p:cNvPr id="1685" name="Google Shape;1685;p172"/>
          <p:cNvSpPr txBox="1">
            <a:spLocks noGrp="1"/>
          </p:cNvSpPr>
          <p:nvPr>
            <p:ph type="subTitle" idx="1"/>
          </p:nvPr>
        </p:nvSpPr>
        <p:spPr>
          <a:xfrm>
            <a:off x="432169" y="3021093"/>
            <a:ext cx="3783900" cy="15537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500"/>
              <a:buNone/>
              <a:defRPr>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pic>
        <p:nvPicPr>
          <p:cNvPr id="1686" name="Google Shape;1686;p172" title="alt=&quot;&quot;"/>
          <p:cNvPicPr preferRelativeResize="0"/>
          <p:nvPr/>
        </p:nvPicPr>
        <p:blipFill rotWithShape="1">
          <a:blip r:embed="rId4">
            <a:alphaModFix/>
          </a:blip>
          <a:srcRect l="19156" t="21979" r="31986" b="38630"/>
          <a:stretch/>
        </p:blipFill>
        <p:spPr>
          <a:xfrm>
            <a:off x="7750173" y="4345978"/>
            <a:ext cx="1392490" cy="79814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H4 - Quote or Big Idea - A">
  <p:cSld name="CUSTOM_2">
    <p:bg>
      <p:bgPr>
        <a:solidFill>
          <a:srgbClr val="EAF5FE"/>
        </a:solidFill>
        <a:effectLst/>
      </p:bgPr>
    </p:bg>
    <p:spTree>
      <p:nvGrpSpPr>
        <p:cNvPr id="1" name="Shape 1687"/>
        <p:cNvGrpSpPr/>
        <p:nvPr/>
      </p:nvGrpSpPr>
      <p:grpSpPr>
        <a:xfrm>
          <a:off x="0" y="0"/>
          <a:ext cx="0" cy="0"/>
          <a:chOff x="0" y="0"/>
          <a:chExt cx="0" cy="0"/>
        </a:xfrm>
      </p:grpSpPr>
      <p:sp>
        <p:nvSpPr>
          <p:cNvPr id="1688" name="Google Shape;1688;p173" title="alt=&quot;&quot;"/>
          <p:cNvSpPr/>
          <p:nvPr/>
        </p:nvSpPr>
        <p:spPr>
          <a:xfrm>
            <a:off x="0" y="424085"/>
            <a:ext cx="7986114" cy="4716954"/>
          </a:xfrm>
          <a:custGeom>
            <a:avLst/>
            <a:gdLst/>
            <a:ahLst/>
            <a:cxnLst/>
            <a:rect l="l" t="t" r="r" b="b"/>
            <a:pathLst>
              <a:path w="21600" h="21600" extrusionOk="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CFE9FE"/>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689" name="Google Shape;1689;p173"/>
          <p:cNvSpPr txBox="1">
            <a:spLocks noGrp="1"/>
          </p:cNvSpPr>
          <p:nvPr>
            <p:ph type="title"/>
          </p:nvPr>
        </p:nvSpPr>
        <p:spPr>
          <a:xfrm>
            <a:off x="1141685" y="1407038"/>
            <a:ext cx="4736100" cy="23598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rgbClr val="032D60"/>
              </a:buClr>
              <a:buSzPts val="2400"/>
              <a:buNone/>
              <a:defRPr sz="2400">
                <a:solidFill>
                  <a:srgbClr val="032D60"/>
                </a:solidFill>
              </a:defRPr>
            </a:lvl1pPr>
            <a:lvl2pPr lvl="1"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2pPr>
            <a:lvl3pPr lvl="2"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3pPr>
            <a:lvl4pPr lvl="3"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4pPr>
            <a:lvl5pPr lvl="4"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5pPr>
            <a:lvl6pPr lvl="5"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6pPr>
            <a:lvl7pPr lvl="6"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7pPr>
            <a:lvl8pPr lvl="7"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8pPr>
            <a:lvl9pPr lvl="8"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9pPr>
          </a:lstStyle>
          <a:p>
            <a:endParaRPr/>
          </a:p>
        </p:txBody>
      </p:sp>
      <p:sp>
        <p:nvSpPr>
          <p:cNvPr id="1690" name="Google Shape;1690;p173"/>
          <p:cNvSpPr txBox="1">
            <a:spLocks noGrp="1"/>
          </p:cNvSpPr>
          <p:nvPr>
            <p:ph type="subTitle" idx="1"/>
          </p:nvPr>
        </p:nvSpPr>
        <p:spPr>
          <a:xfrm>
            <a:off x="1141685" y="3813881"/>
            <a:ext cx="4718400" cy="576300"/>
          </a:xfrm>
          <a:prstGeom prst="rect">
            <a:avLst/>
          </a:prstGeom>
        </p:spPr>
        <p:txBody>
          <a:bodyPr spcFirstLastPara="1" wrap="square" lIns="0" tIns="0" rIns="0" bIns="0" anchor="t" anchorCtr="0">
            <a:noAutofit/>
          </a:bodyPr>
          <a:lstStyle>
            <a:lvl1pPr lvl="0" rtl="0">
              <a:spcBef>
                <a:spcPts val="400"/>
              </a:spcBef>
              <a:spcAft>
                <a:spcPts val="0"/>
              </a:spcAft>
              <a:buClr>
                <a:srgbClr val="032D60"/>
              </a:buClr>
              <a:buSzPts val="1700"/>
              <a:buNone/>
              <a:defRPr sz="1700">
                <a:solidFill>
                  <a:srgbClr val="032D60"/>
                </a:solidFill>
              </a:defRPr>
            </a:lvl1pPr>
            <a:lvl2pPr lvl="1" rtl="0">
              <a:spcBef>
                <a:spcPts val="700"/>
              </a:spcBef>
              <a:spcAft>
                <a:spcPts val="0"/>
              </a:spcAft>
              <a:buSzPts val="1400"/>
              <a:buNone/>
              <a:defRPr b="1"/>
            </a:lvl2pPr>
            <a:lvl3pPr lvl="2" rtl="0">
              <a:spcBef>
                <a:spcPts val="700"/>
              </a:spcBef>
              <a:spcAft>
                <a:spcPts val="0"/>
              </a:spcAft>
              <a:buSzPts val="1200"/>
              <a:buNone/>
              <a:defRPr b="1"/>
            </a:lvl3pPr>
            <a:lvl4pPr lvl="3" rtl="0">
              <a:spcBef>
                <a:spcPts val="700"/>
              </a:spcBef>
              <a:spcAft>
                <a:spcPts val="0"/>
              </a:spcAft>
              <a:buSzPts val="1100"/>
              <a:buNone/>
              <a:defRPr b="1"/>
            </a:lvl4pPr>
            <a:lvl5pPr lvl="4" rtl="0">
              <a:spcBef>
                <a:spcPts val="700"/>
              </a:spcBef>
              <a:spcAft>
                <a:spcPts val="0"/>
              </a:spcAft>
              <a:buSzPts val="1100"/>
              <a:buNone/>
              <a:defRPr b="1"/>
            </a:lvl5pPr>
            <a:lvl6pPr lvl="5" rtl="0">
              <a:spcBef>
                <a:spcPts val="700"/>
              </a:spcBef>
              <a:spcAft>
                <a:spcPts val="0"/>
              </a:spcAft>
              <a:buSzPts val="1100"/>
              <a:buNone/>
              <a:defRPr b="1"/>
            </a:lvl6pPr>
            <a:lvl7pPr lvl="6" rtl="0">
              <a:spcBef>
                <a:spcPts val="700"/>
              </a:spcBef>
              <a:spcAft>
                <a:spcPts val="0"/>
              </a:spcAft>
              <a:buSzPts val="1100"/>
              <a:buNone/>
              <a:defRPr b="1"/>
            </a:lvl7pPr>
            <a:lvl8pPr lvl="7" rtl="0">
              <a:spcBef>
                <a:spcPts val="700"/>
              </a:spcBef>
              <a:spcAft>
                <a:spcPts val="0"/>
              </a:spcAft>
              <a:buSzPts val="1100"/>
              <a:buNone/>
              <a:defRPr b="1"/>
            </a:lvl8pPr>
            <a:lvl9pPr lvl="8" rtl="0">
              <a:spcBef>
                <a:spcPts val="700"/>
              </a:spcBef>
              <a:spcAft>
                <a:spcPts val="700"/>
              </a:spcAft>
              <a:buSzPts val="1100"/>
              <a:buNone/>
              <a:defRPr b="1"/>
            </a:lvl9pPr>
          </a:lstStyle>
          <a:p>
            <a:endParaRPr/>
          </a:p>
        </p:txBody>
      </p:sp>
      <p:sp>
        <p:nvSpPr>
          <p:cNvPr id="1691" name="Google Shape;1691;p173"/>
          <p:cNvSpPr/>
          <p:nvPr/>
        </p:nvSpPr>
        <p:spPr>
          <a:xfrm>
            <a:off x="440738" y="417018"/>
            <a:ext cx="959700" cy="960000"/>
          </a:xfrm>
          <a:prstGeom prst="roundRect">
            <a:avLst>
              <a:gd name="adj" fmla="val 50000"/>
            </a:avLst>
          </a:prstGeom>
          <a:solidFill>
            <a:srgbClr val="FEFEFD"/>
          </a:solidFill>
          <a:ln>
            <a:noFill/>
          </a:ln>
          <a:effectLst>
            <a:outerShdw blurRad="171450" dist="76200" dir="3600000" algn="tl" rotWithShape="0">
              <a:srgbClr val="000000">
                <a:alpha val="1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692" name="Google Shape;1692;p173"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693" name="Google Shape;1693;p173"/>
          <p:cNvPicPr preferRelativeResize="0"/>
          <p:nvPr/>
        </p:nvPicPr>
        <p:blipFill>
          <a:blip r:embed="rId3">
            <a:alphaModFix/>
          </a:blip>
          <a:stretch>
            <a:fillRect/>
          </a:stretch>
        </p:blipFill>
        <p:spPr>
          <a:xfrm>
            <a:off x="664034" y="693616"/>
            <a:ext cx="477525" cy="406880"/>
          </a:xfrm>
          <a:prstGeom prst="rect">
            <a:avLst/>
          </a:prstGeom>
          <a:noFill/>
          <a:ln>
            <a:noFill/>
          </a:ln>
        </p:spPr>
      </p:pic>
      <p:pic>
        <p:nvPicPr>
          <p:cNvPr id="1694" name="Google Shape;1694;p173" title="Appy vignette"/>
          <p:cNvPicPr preferRelativeResize="0"/>
          <p:nvPr/>
        </p:nvPicPr>
        <p:blipFill rotWithShape="1">
          <a:blip r:embed="rId4">
            <a:alphaModFix/>
          </a:blip>
          <a:srcRect l="-14876" t="-1210" b="1209"/>
          <a:stretch/>
        </p:blipFill>
        <p:spPr>
          <a:xfrm>
            <a:off x="5228355" y="2240812"/>
            <a:ext cx="3922514" cy="2907376"/>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H5 - Quote or Big Idea - B">
  <p:cSld name="CUSTOM_2_2">
    <p:bg>
      <p:bgPr>
        <a:solidFill>
          <a:srgbClr val="FEF3D9"/>
        </a:solidFill>
        <a:effectLst/>
      </p:bgPr>
    </p:bg>
    <p:spTree>
      <p:nvGrpSpPr>
        <p:cNvPr id="1" name="Shape 1702"/>
        <p:cNvGrpSpPr/>
        <p:nvPr/>
      </p:nvGrpSpPr>
      <p:grpSpPr>
        <a:xfrm>
          <a:off x="0" y="0"/>
          <a:ext cx="0" cy="0"/>
          <a:chOff x="0" y="0"/>
          <a:chExt cx="0" cy="0"/>
        </a:xfrm>
      </p:grpSpPr>
      <p:sp>
        <p:nvSpPr>
          <p:cNvPr id="1703" name="Google Shape;1703;p175" title="alt=&quot;&quot;"/>
          <p:cNvSpPr/>
          <p:nvPr/>
        </p:nvSpPr>
        <p:spPr>
          <a:xfrm>
            <a:off x="0" y="424085"/>
            <a:ext cx="7986114" cy="4716954"/>
          </a:xfrm>
          <a:custGeom>
            <a:avLst/>
            <a:gdLst/>
            <a:ahLst/>
            <a:cxnLst/>
            <a:rect l="l" t="t" r="r" b="b"/>
            <a:pathLst>
              <a:path w="21600" h="21600" extrusionOk="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FFE3A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04" name="Google Shape;1704;p175"/>
          <p:cNvSpPr/>
          <p:nvPr/>
        </p:nvSpPr>
        <p:spPr>
          <a:xfrm>
            <a:off x="440738" y="417018"/>
            <a:ext cx="959700" cy="960000"/>
          </a:xfrm>
          <a:prstGeom prst="roundRect">
            <a:avLst>
              <a:gd name="adj" fmla="val 50000"/>
            </a:avLst>
          </a:prstGeom>
          <a:solidFill>
            <a:srgbClr val="FEFEFD"/>
          </a:solidFill>
          <a:ln>
            <a:noFill/>
          </a:ln>
          <a:effectLst>
            <a:outerShdw blurRad="171450" dist="76200" dir="3600000" algn="tl" rotWithShape="0">
              <a:srgbClr val="000000">
                <a:alpha val="1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705" name="Google Shape;1705;p175"/>
          <p:cNvSpPr txBox="1">
            <a:spLocks noGrp="1"/>
          </p:cNvSpPr>
          <p:nvPr>
            <p:ph type="title"/>
          </p:nvPr>
        </p:nvSpPr>
        <p:spPr>
          <a:xfrm>
            <a:off x="1141685" y="1407038"/>
            <a:ext cx="4736100" cy="23598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rgbClr val="032D60"/>
              </a:buClr>
              <a:buSzPts val="2400"/>
              <a:buNone/>
              <a:defRPr sz="2400">
                <a:solidFill>
                  <a:srgbClr val="032D60"/>
                </a:solidFill>
              </a:defRPr>
            </a:lvl1pPr>
            <a:lvl2pPr lvl="1"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2pPr>
            <a:lvl3pPr lvl="2"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3pPr>
            <a:lvl4pPr lvl="3"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4pPr>
            <a:lvl5pPr lvl="4"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5pPr>
            <a:lvl6pPr lvl="5"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6pPr>
            <a:lvl7pPr lvl="6"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7pPr>
            <a:lvl8pPr lvl="7"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8pPr>
            <a:lvl9pPr lvl="8" rtl="0">
              <a:lnSpc>
                <a:spcPct val="90000"/>
              </a:lnSpc>
              <a:spcBef>
                <a:spcPts val="0"/>
              </a:spcBef>
              <a:spcAft>
                <a:spcPts val="0"/>
              </a:spcAft>
              <a:buSzPts val="2400"/>
              <a:buFont typeface="Poppins"/>
              <a:buNone/>
              <a:defRPr b="1">
                <a:latin typeface="Salesforce Sans"/>
                <a:ea typeface="Salesforce Sans"/>
                <a:cs typeface="Salesforce Sans"/>
                <a:sym typeface="Salesforce Sans"/>
              </a:defRPr>
            </a:lvl9pPr>
          </a:lstStyle>
          <a:p>
            <a:endParaRPr/>
          </a:p>
        </p:txBody>
      </p:sp>
      <p:sp>
        <p:nvSpPr>
          <p:cNvPr id="1706" name="Google Shape;1706;p175"/>
          <p:cNvSpPr txBox="1">
            <a:spLocks noGrp="1"/>
          </p:cNvSpPr>
          <p:nvPr>
            <p:ph type="subTitle" idx="1"/>
          </p:nvPr>
        </p:nvSpPr>
        <p:spPr>
          <a:xfrm>
            <a:off x="1141685" y="3813881"/>
            <a:ext cx="4718400" cy="576300"/>
          </a:xfrm>
          <a:prstGeom prst="rect">
            <a:avLst/>
          </a:prstGeom>
        </p:spPr>
        <p:txBody>
          <a:bodyPr spcFirstLastPara="1" wrap="square" lIns="0" tIns="0" rIns="0" bIns="0" anchor="t" anchorCtr="0">
            <a:noAutofit/>
          </a:bodyPr>
          <a:lstStyle>
            <a:lvl1pPr lvl="0" rtl="0">
              <a:spcBef>
                <a:spcPts val="400"/>
              </a:spcBef>
              <a:spcAft>
                <a:spcPts val="0"/>
              </a:spcAft>
              <a:buClr>
                <a:srgbClr val="032D60"/>
              </a:buClr>
              <a:buSzPts val="1700"/>
              <a:buNone/>
              <a:defRPr sz="1700">
                <a:solidFill>
                  <a:srgbClr val="032D60"/>
                </a:solidFill>
              </a:defRPr>
            </a:lvl1pPr>
            <a:lvl2pPr lvl="1" rtl="0">
              <a:spcBef>
                <a:spcPts val="700"/>
              </a:spcBef>
              <a:spcAft>
                <a:spcPts val="0"/>
              </a:spcAft>
              <a:buSzPts val="1400"/>
              <a:buNone/>
              <a:defRPr b="1"/>
            </a:lvl2pPr>
            <a:lvl3pPr lvl="2" rtl="0">
              <a:spcBef>
                <a:spcPts val="700"/>
              </a:spcBef>
              <a:spcAft>
                <a:spcPts val="0"/>
              </a:spcAft>
              <a:buSzPts val="1200"/>
              <a:buNone/>
              <a:defRPr b="1"/>
            </a:lvl3pPr>
            <a:lvl4pPr lvl="3" rtl="0">
              <a:spcBef>
                <a:spcPts val="700"/>
              </a:spcBef>
              <a:spcAft>
                <a:spcPts val="0"/>
              </a:spcAft>
              <a:buSzPts val="1100"/>
              <a:buNone/>
              <a:defRPr b="1"/>
            </a:lvl4pPr>
            <a:lvl5pPr lvl="4" rtl="0">
              <a:spcBef>
                <a:spcPts val="700"/>
              </a:spcBef>
              <a:spcAft>
                <a:spcPts val="0"/>
              </a:spcAft>
              <a:buSzPts val="1100"/>
              <a:buNone/>
              <a:defRPr b="1"/>
            </a:lvl5pPr>
            <a:lvl6pPr lvl="5" rtl="0">
              <a:spcBef>
                <a:spcPts val="700"/>
              </a:spcBef>
              <a:spcAft>
                <a:spcPts val="0"/>
              </a:spcAft>
              <a:buSzPts val="1100"/>
              <a:buNone/>
              <a:defRPr b="1"/>
            </a:lvl6pPr>
            <a:lvl7pPr lvl="6" rtl="0">
              <a:spcBef>
                <a:spcPts val="700"/>
              </a:spcBef>
              <a:spcAft>
                <a:spcPts val="0"/>
              </a:spcAft>
              <a:buSzPts val="1100"/>
              <a:buNone/>
              <a:defRPr b="1"/>
            </a:lvl7pPr>
            <a:lvl8pPr lvl="7" rtl="0">
              <a:spcBef>
                <a:spcPts val="700"/>
              </a:spcBef>
              <a:spcAft>
                <a:spcPts val="0"/>
              </a:spcAft>
              <a:buSzPts val="1100"/>
              <a:buNone/>
              <a:defRPr b="1"/>
            </a:lvl8pPr>
            <a:lvl9pPr lvl="8" rtl="0">
              <a:spcBef>
                <a:spcPts val="700"/>
              </a:spcBef>
              <a:spcAft>
                <a:spcPts val="700"/>
              </a:spcAft>
              <a:buSzPts val="1100"/>
              <a:buNone/>
              <a:defRPr b="1"/>
            </a:lvl9pPr>
          </a:lstStyle>
          <a:p>
            <a:endParaRPr/>
          </a:p>
        </p:txBody>
      </p:sp>
      <p:pic>
        <p:nvPicPr>
          <p:cNvPr id="1707" name="Google Shape;1707;p175"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708" name="Google Shape;1708;p175"/>
          <p:cNvPicPr preferRelativeResize="0"/>
          <p:nvPr/>
        </p:nvPicPr>
        <p:blipFill>
          <a:blip r:embed="rId3">
            <a:alphaModFix/>
          </a:blip>
          <a:stretch>
            <a:fillRect/>
          </a:stretch>
        </p:blipFill>
        <p:spPr>
          <a:xfrm>
            <a:off x="664034" y="693616"/>
            <a:ext cx="477525" cy="406880"/>
          </a:xfrm>
          <a:prstGeom prst="rect">
            <a:avLst/>
          </a:prstGeom>
          <a:noFill/>
          <a:ln>
            <a:noFill/>
          </a:ln>
        </p:spPr>
      </p:pic>
      <p:pic>
        <p:nvPicPr>
          <p:cNvPr id="1709" name="Google Shape;1709;p175" title="Appy vignette"/>
          <p:cNvPicPr preferRelativeResize="0"/>
          <p:nvPr/>
        </p:nvPicPr>
        <p:blipFill rotWithShape="1">
          <a:blip r:embed="rId4">
            <a:alphaModFix/>
          </a:blip>
          <a:srcRect l="-14876" t="-1210" b="1209"/>
          <a:stretch/>
        </p:blipFill>
        <p:spPr>
          <a:xfrm>
            <a:off x="5228355" y="2240812"/>
            <a:ext cx="3922514" cy="2907376"/>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J2 - Statement Slide - B">
  <p:cSld name="Basic_4_1_1_1_1_1_1_1_1_1_2">
    <p:bg>
      <p:bgPr>
        <a:solidFill>
          <a:schemeClr val="lt1"/>
        </a:solidFill>
        <a:effectLst/>
      </p:bgPr>
    </p:bg>
    <p:spTree>
      <p:nvGrpSpPr>
        <p:cNvPr id="1" name="Shape 1710"/>
        <p:cNvGrpSpPr/>
        <p:nvPr/>
      </p:nvGrpSpPr>
      <p:grpSpPr>
        <a:xfrm>
          <a:off x="0" y="0"/>
          <a:ext cx="0" cy="0"/>
          <a:chOff x="0" y="0"/>
          <a:chExt cx="0" cy="0"/>
        </a:xfrm>
      </p:grpSpPr>
      <p:sp>
        <p:nvSpPr>
          <p:cNvPr id="1711" name="Google Shape;1711;p176"/>
          <p:cNvSpPr txBox="1">
            <a:spLocks noGrp="1"/>
          </p:cNvSpPr>
          <p:nvPr>
            <p:ph type="title"/>
          </p:nvPr>
        </p:nvSpPr>
        <p:spPr>
          <a:xfrm>
            <a:off x="432169" y="381225"/>
            <a:ext cx="4737600" cy="258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800"/>
              <a:buNone/>
              <a:defRPr sz="3200">
                <a:solidFill>
                  <a:schemeClr val="accent1"/>
                </a:solidFill>
              </a:defRPr>
            </a:lvl1pPr>
            <a:lvl2pPr lvl="1" algn="l" rtl="0">
              <a:lnSpc>
                <a:spcPct val="90000"/>
              </a:lnSpc>
              <a:spcBef>
                <a:spcPts val="200"/>
              </a:spcBef>
              <a:spcAft>
                <a:spcPts val="0"/>
              </a:spcAft>
              <a:buSzPts val="2400"/>
              <a:buNone/>
              <a:defRPr/>
            </a:lvl2pPr>
            <a:lvl3pPr lvl="2" algn="l" rtl="0">
              <a:lnSpc>
                <a:spcPct val="90000"/>
              </a:lnSpc>
              <a:spcBef>
                <a:spcPts val="0"/>
              </a:spcBef>
              <a:spcAft>
                <a:spcPts val="0"/>
              </a:spcAft>
              <a:buSzPts val="2400"/>
              <a:buNone/>
              <a:defRPr/>
            </a:lvl3pPr>
            <a:lvl4pPr lvl="3" algn="l" rtl="0">
              <a:lnSpc>
                <a:spcPct val="90000"/>
              </a:lnSpc>
              <a:spcBef>
                <a:spcPts val="0"/>
              </a:spcBef>
              <a:spcAft>
                <a:spcPts val="0"/>
              </a:spcAft>
              <a:buSzPts val="2400"/>
              <a:buNone/>
              <a:defRPr/>
            </a:lvl4pPr>
            <a:lvl5pPr lvl="4" algn="l" rtl="0">
              <a:lnSpc>
                <a:spcPct val="90000"/>
              </a:lnSpc>
              <a:spcBef>
                <a:spcPts val="0"/>
              </a:spcBef>
              <a:spcAft>
                <a:spcPts val="0"/>
              </a:spcAft>
              <a:buSzPts val="2400"/>
              <a:buNone/>
              <a:defRPr/>
            </a:lvl5pPr>
            <a:lvl6pPr lvl="5" algn="l" rtl="0">
              <a:lnSpc>
                <a:spcPct val="90000"/>
              </a:lnSpc>
              <a:spcBef>
                <a:spcPts val="0"/>
              </a:spcBef>
              <a:spcAft>
                <a:spcPts val="0"/>
              </a:spcAft>
              <a:buSzPts val="2400"/>
              <a:buNone/>
              <a:defRPr/>
            </a:lvl6pPr>
            <a:lvl7pPr lvl="6" algn="l" rtl="0">
              <a:lnSpc>
                <a:spcPct val="90000"/>
              </a:lnSpc>
              <a:spcBef>
                <a:spcPts val="0"/>
              </a:spcBef>
              <a:spcAft>
                <a:spcPts val="0"/>
              </a:spcAft>
              <a:buSzPts val="2400"/>
              <a:buNone/>
              <a:defRPr/>
            </a:lvl7pPr>
            <a:lvl8pPr lvl="7" algn="l" rtl="0">
              <a:lnSpc>
                <a:spcPct val="90000"/>
              </a:lnSpc>
              <a:spcBef>
                <a:spcPts val="0"/>
              </a:spcBef>
              <a:spcAft>
                <a:spcPts val="0"/>
              </a:spcAft>
              <a:buSzPts val="2400"/>
              <a:buNone/>
              <a:defRPr/>
            </a:lvl8pPr>
            <a:lvl9pPr lvl="8" algn="l" rtl="0">
              <a:lnSpc>
                <a:spcPct val="90000"/>
              </a:lnSpc>
              <a:spcBef>
                <a:spcPts val="0"/>
              </a:spcBef>
              <a:spcAft>
                <a:spcPts val="0"/>
              </a:spcAft>
              <a:buSzPts val="2400"/>
              <a:buNone/>
              <a:defRPr/>
            </a:lvl9pPr>
          </a:lstStyle>
          <a:p>
            <a:endParaRPr/>
          </a:p>
        </p:txBody>
      </p:sp>
      <p:sp>
        <p:nvSpPr>
          <p:cNvPr id="1712" name="Google Shape;1712;p176"/>
          <p:cNvSpPr txBox="1">
            <a:spLocks noGrp="1"/>
          </p:cNvSpPr>
          <p:nvPr>
            <p:ph type="subTitle" idx="1"/>
          </p:nvPr>
        </p:nvSpPr>
        <p:spPr>
          <a:xfrm>
            <a:off x="432169" y="3079237"/>
            <a:ext cx="4737600" cy="14952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500"/>
              <a:buNone/>
              <a:defRPr>
                <a:solidFill>
                  <a:schemeClr val="accent1"/>
                </a:solidFill>
              </a:defRPr>
            </a:lvl1pPr>
            <a:lvl2pPr lvl="1" rtl="0">
              <a:lnSpc>
                <a:spcPct val="95000"/>
              </a:lnSpc>
              <a:spcBef>
                <a:spcPts val="0"/>
              </a:spcBef>
              <a:spcAft>
                <a:spcPts val="0"/>
              </a:spcAft>
              <a:buSzPts val="1800"/>
              <a:buNone/>
              <a:defRPr sz="1800"/>
            </a:lvl2pPr>
            <a:lvl3pPr lvl="2" rtl="0">
              <a:lnSpc>
                <a:spcPct val="95000"/>
              </a:lnSpc>
              <a:spcBef>
                <a:spcPts val="200"/>
              </a:spcBef>
              <a:spcAft>
                <a:spcPts val="0"/>
              </a:spcAft>
              <a:buSzPts val="1800"/>
              <a:buNone/>
              <a:defRPr sz="1800"/>
            </a:lvl3pPr>
            <a:lvl4pPr lvl="3" rtl="0">
              <a:lnSpc>
                <a:spcPct val="95000"/>
              </a:lnSpc>
              <a:spcBef>
                <a:spcPts val="200"/>
              </a:spcBef>
              <a:spcAft>
                <a:spcPts val="0"/>
              </a:spcAft>
              <a:buSzPts val="1800"/>
              <a:buNone/>
              <a:defRPr sz="1800"/>
            </a:lvl4pPr>
            <a:lvl5pPr lvl="4" rtl="0">
              <a:lnSpc>
                <a:spcPct val="95000"/>
              </a:lnSpc>
              <a:spcBef>
                <a:spcPts val="200"/>
              </a:spcBef>
              <a:spcAft>
                <a:spcPts val="0"/>
              </a:spcAft>
              <a:buSzPts val="1800"/>
              <a:buNone/>
              <a:defRPr sz="1800"/>
            </a:lvl5pPr>
            <a:lvl6pPr lvl="5" rtl="0">
              <a:lnSpc>
                <a:spcPct val="95000"/>
              </a:lnSpc>
              <a:spcBef>
                <a:spcPts val="200"/>
              </a:spcBef>
              <a:spcAft>
                <a:spcPts val="0"/>
              </a:spcAft>
              <a:buSzPts val="1800"/>
              <a:buNone/>
              <a:defRPr sz="1800"/>
            </a:lvl6pPr>
            <a:lvl7pPr lvl="6" rtl="0">
              <a:lnSpc>
                <a:spcPct val="95000"/>
              </a:lnSpc>
              <a:spcBef>
                <a:spcPts val="200"/>
              </a:spcBef>
              <a:spcAft>
                <a:spcPts val="0"/>
              </a:spcAft>
              <a:buSzPts val="1800"/>
              <a:buNone/>
              <a:defRPr sz="1800"/>
            </a:lvl7pPr>
            <a:lvl8pPr lvl="7" rtl="0">
              <a:lnSpc>
                <a:spcPct val="95000"/>
              </a:lnSpc>
              <a:spcBef>
                <a:spcPts val="200"/>
              </a:spcBef>
              <a:spcAft>
                <a:spcPts val="0"/>
              </a:spcAft>
              <a:buSzPts val="1800"/>
              <a:buNone/>
              <a:defRPr sz="1800"/>
            </a:lvl8pPr>
            <a:lvl9pPr lvl="8" rtl="0">
              <a:lnSpc>
                <a:spcPct val="95000"/>
              </a:lnSpc>
              <a:spcBef>
                <a:spcPts val="200"/>
              </a:spcBef>
              <a:spcAft>
                <a:spcPts val="200"/>
              </a:spcAft>
              <a:buSzPts val="1800"/>
              <a:buNone/>
              <a:defRPr sz="1800"/>
            </a:lvl9pPr>
          </a:lstStyle>
          <a:p>
            <a:endParaRPr/>
          </a:p>
        </p:txBody>
      </p:sp>
      <p:sp>
        <p:nvSpPr>
          <p:cNvPr id="1713" name="Google Shape;1713;p176" title="alt=&quot;&quot;"/>
          <p:cNvSpPr/>
          <p:nvPr/>
        </p:nvSpPr>
        <p:spPr>
          <a:xfrm>
            <a:off x="6791931" y="581044"/>
            <a:ext cx="1313100" cy="1312800"/>
          </a:xfrm>
          <a:prstGeom prst="ellipse">
            <a:avLst/>
          </a:prstGeom>
          <a:solidFill>
            <a:srgbClr val="CFE9F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714" name="Google Shape;1714;p176" title="alt=&quot;&quot;"/>
          <p:cNvSpPr/>
          <p:nvPr/>
        </p:nvSpPr>
        <p:spPr>
          <a:xfrm>
            <a:off x="6300778" y="200025"/>
            <a:ext cx="440100" cy="440100"/>
          </a:xfrm>
          <a:prstGeom prst="ellipse">
            <a:avLst/>
          </a:prstGeom>
          <a:solidFill>
            <a:srgbClr val="EAF5F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1715" name="Google Shape;1715;p176" title="alt=&quot;&quot;"/>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716" name="Google Shape;1716;p176" title="Waterfall vignette"/>
          <p:cNvPicPr preferRelativeResize="0"/>
          <p:nvPr/>
        </p:nvPicPr>
        <p:blipFill>
          <a:blip r:embed="rId3">
            <a:alphaModFix/>
          </a:blip>
          <a:stretch>
            <a:fillRect/>
          </a:stretch>
        </p:blipFill>
        <p:spPr>
          <a:xfrm>
            <a:off x="5429812" y="1086933"/>
            <a:ext cx="2674620" cy="3530498"/>
          </a:xfrm>
          <a:prstGeom prst="rect">
            <a:avLst/>
          </a:prstGeom>
          <a:noFill/>
          <a:ln>
            <a:noFill/>
          </a:ln>
        </p:spPr>
      </p:pic>
      <p:pic>
        <p:nvPicPr>
          <p:cNvPr id="1717" name="Google Shape;1717;p176" title="alt=&quot;&quot;"/>
          <p:cNvPicPr preferRelativeResize="0"/>
          <p:nvPr/>
        </p:nvPicPr>
        <p:blipFill>
          <a:blip r:embed="rId4">
            <a:alphaModFix/>
          </a:blip>
          <a:stretch>
            <a:fillRect/>
          </a:stretch>
        </p:blipFill>
        <p:spPr>
          <a:xfrm>
            <a:off x="8105145" y="2208713"/>
            <a:ext cx="379243" cy="33382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J3 - Statement - C">
  <p:cSld name="CUSTOM_3">
    <p:bg>
      <p:bgPr>
        <a:solidFill>
          <a:srgbClr val="CFE9FE"/>
        </a:solidFill>
        <a:effectLst/>
      </p:bgPr>
    </p:bg>
    <p:spTree>
      <p:nvGrpSpPr>
        <p:cNvPr id="1" name="Shape 1718"/>
        <p:cNvGrpSpPr/>
        <p:nvPr/>
      </p:nvGrpSpPr>
      <p:grpSpPr>
        <a:xfrm>
          <a:off x="0" y="0"/>
          <a:ext cx="0" cy="0"/>
          <a:chOff x="0" y="0"/>
          <a:chExt cx="0" cy="0"/>
        </a:xfrm>
      </p:grpSpPr>
      <p:sp>
        <p:nvSpPr>
          <p:cNvPr id="1719" name="Google Shape;1719;p177"/>
          <p:cNvSpPr txBox="1">
            <a:spLocks noGrp="1"/>
          </p:cNvSpPr>
          <p:nvPr>
            <p:ph type="title"/>
          </p:nvPr>
        </p:nvSpPr>
        <p:spPr>
          <a:xfrm>
            <a:off x="1848581" y="246494"/>
            <a:ext cx="5439900" cy="786300"/>
          </a:xfrm>
          <a:prstGeom prst="rect">
            <a:avLst/>
          </a:prstGeom>
        </p:spPr>
        <p:txBody>
          <a:bodyPr spcFirstLastPara="1" wrap="square" lIns="0" tIns="0" rIns="0" bIns="0" anchor="b"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sz="1500">
                <a:latin typeface="Salesforce Sans"/>
                <a:ea typeface="Salesforce Sans"/>
                <a:cs typeface="Salesforce Sans"/>
                <a:sym typeface="Salesforce Sans"/>
              </a:defRPr>
            </a:lvl2pPr>
            <a:lvl3pPr lvl="2" algn="ctr" rtl="0">
              <a:spcBef>
                <a:spcPts val="0"/>
              </a:spcBef>
              <a:spcAft>
                <a:spcPts val="0"/>
              </a:spcAft>
              <a:buSzPts val="1500"/>
              <a:buNone/>
              <a:defRPr sz="1500">
                <a:latin typeface="Salesforce Sans"/>
                <a:ea typeface="Salesforce Sans"/>
                <a:cs typeface="Salesforce Sans"/>
                <a:sym typeface="Salesforce Sans"/>
              </a:defRPr>
            </a:lvl3pPr>
            <a:lvl4pPr lvl="3" algn="ctr" rtl="0">
              <a:spcBef>
                <a:spcPts val="0"/>
              </a:spcBef>
              <a:spcAft>
                <a:spcPts val="0"/>
              </a:spcAft>
              <a:buSzPts val="1500"/>
              <a:buNone/>
              <a:defRPr sz="1500">
                <a:latin typeface="Salesforce Sans"/>
                <a:ea typeface="Salesforce Sans"/>
                <a:cs typeface="Salesforce Sans"/>
                <a:sym typeface="Salesforce Sans"/>
              </a:defRPr>
            </a:lvl4pPr>
            <a:lvl5pPr lvl="4" algn="ctr" rtl="0">
              <a:spcBef>
                <a:spcPts val="0"/>
              </a:spcBef>
              <a:spcAft>
                <a:spcPts val="0"/>
              </a:spcAft>
              <a:buSzPts val="1500"/>
              <a:buNone/>
              <a:defRPr sz="1500">
                <a:latin typeface="Salesforce Sans"/>
                <a:ea typeface="Salesforce Sans"/>
                <a:cs typeface="Salesforce Sans"/>
                <a:sym typeface="Salesforce Sans"/>
              </a:defRPr>
            </a:lvl5pPr>
            <a:lvl6pPr lvl="5" algn="ctr" rtl="0">
              <a:spcBef>
                <a:spcPts val="0"/>
              </a:spcBef>
              <a:spcAft>
                <a:spcPts val="0"/>
              </a:spcAft>
              <a:buSzPts val="1500"/>
              <a:buNone/>
              <a:defRPr sz="1500">
                <a:latin typeface="Salesforce Sans"/>
                <a:ea typeface="Salesforce Sans"/>
                <a:cs typeface="Salesforce Sans"/>
                <a:sym typeface="Salesforce Sans"/>
              </a:defRPr>
            </a:lvl6pPr>
            <a:lvl7pPr lvl="6" algn="ctr" rtl="0">
              <a:spcBef>
                <a:spcPts val="0"/>
              </a:spcBef>
              <a:spcAft>
                <a:spcPts val="0"/>
              </a:spcAft>
              <a:buSzPts val="1500"/>
              <a:buNone/>
              <a:defRPr sz="1500">
                <a:latin typeface="Salesforce Sans"/>
                <a:ea typeface="Salesforce Sans"/>
                <a:cs typeface="Salesforce Sans"/>
                <a:sym typeface="Salesforce Sans"/>
              </a:defRPr>
            </a:lvl7pPr>
            <a:lvl8pPr lvl="7" algn="ctr" rtl="0">
              <a:spcBef>
                <a:spcPts val="0"/>
              </a:spcBef>
              <a:spcAft>
                <a:spcPts val="0"/>
              </a:spcAft>
              <a:buSzPts val="1500"/>
              <a:buNone/>
              <a:defRPr sz="1500">
                <a:latin typeface="Salesforce Sans"/>
                <a:ea typeface="Salesforce Sans"/>
                <a:cs typeface="Salesforce Sans"/>
                <a:sym typeface="Salesforce Sans"/>
              </a:defRPr>
            </a:lvl8pPr>
            <a:lvl9pPr lvl="8" algn="ctr" rtl="0">
              <a:spcBef>
                <a:spcPts val="0"/>
              </a:spcBef>
              <a:spcAft>
                <a:spcPts val="0"/>
              </a:spcAft>
              <a:buSzPts val="1500"/>
              <a:buNone/>
              <a:defRPr sz="1500">
                <a:latin typeface="Salesforce Sans"/>
                <a:ea typeface="Salesforce Sans"/>
                <a:cs typeface="Salesforce Sans"/>
                <a:sym typeface="Salesforce Sans"/>
              </a:defRPr>
            </a:lvl9pPr>
          </a:lstStyle>
          <a:p>
            <a:endParaRPr/>
          </a:p>
        </p:txBody>
      </p:sp>
      <p:sp>
        <p:nvSpPr>
          <p:cNvPr id="1720" name="Google Shape;1720;p177"/>
          <p:cNvSpPr txBox="1">
            <a:spLocks noGrp="1"/>
          </p:cNvSpPr>
          <p:nvPr>
            <p:ph type="subTitle" idx="1"/>
          </p:nvPr>
        </p:nvSpPr>
        <p:spPr>
          <a:xfrm>
            <a:off x="1135252" y="1304439"/>
            <a:ext cx="6873600" cy="17088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accent1"/>
              </a:buClr>
              <a:buSzPts val="2400"/>
              <a:buNone/>
              <a:defRPr sz="2400" b="1">
                <a:solidFill>
                  <a:schemeClr val="accent1"/>
                </a:solidFill>
              </a:defRPr>
            </a:lvl1pPr>
            <a:lvl2pPr lvl="1" algn="ctr" rtl="0">
              <a:lnSpc>
                <a:spcPct val="90000"/>
              </a:lnSpc>
              <a:spcBef>
                <a:spcPts val="200"/>
              </a:spcBef>
              <a:spcAft>
                <a:spcPts val="0"/>
              </a:spcAft>
              <a:buClr>
                <a:schemeClr val="accent1"/>
              </a:buClr>
              <a:buSzPts val="2400"/>
              <a:buNone/>
              <a:defRPr sz="2400" b="1">
                <a:solidFill>
                  <a:schemeClr val="accent1"/>
                </a:solidFill>
              </a:defRPr>
            </a:lvl2pPr>
            <a:lvl3pPr lvl="2" algn="ctr" rtl="0">
              <a:lnSpc>
                <a:spcPct val="90000"/>
              </a:lnSpc>
              <a:spcBef>
                <a:spcPts val="200"/>
              </a:spcBef>
              <a:spcAft>
                <a:spcPts val="0"/>
              </a:spcAft>
              <a:buClr>
                <a:schemeClr val="accent1"/>
              </a:buClr>
              <a:buSzPts val="2400"/>
              <a:buNone/>
              <a:defRPr sz="2400" b="1">
                <a:solidFill>
                  <a:schemeClr val="accent1"/>
                </a:solidFill>
              </a:defRPr>
            </a:lvl3pPr>
            <a:lvl4pPr lvl="3" algn="ctr" rtl="0">
              <a:lnSpc>
                <a:spcPct val="90000"/>
              </a:lnSpc>
              <a:spcBef>
                <a:spcPts val="200"/>
              </a:spcBef>
              <a:spcAft>
                <a:spcPts val="0"/>
              </a:spcAft>
              <a:buClr>
                <a:schemeClr val="accent1"/>
              </a:buClr>
              <a:buSzPts val="2400"/>
              <a:buNone/>
              <a:defRPr sz="2400" b="1">
                <a:solidFill>
                  <a:schemeClr val="accent1"/>
                </a:solidFill>
              </a:defRPr>
            </a:lvl4pPr>
            <a:lvl5pPr lvl="4" algn="ctr" rtl="0">
              <a:lnSpc>
                <a:spcPct val="90000"/>
              </a:lnSpc>
              <a:spcBef>
                <a:spcPts val="200"/>
              </a:spcBef>
              <a:spcAft>
                <a:spcPts val="0"/>
              </a:spcAft>
              <a:buClr>
                <a:schemeClr val="accent1"/>
              </a:buClr>
              <a:buSzPts val="2400"/>
              <a:buNone/>
              <a:defRPr sz="2400" b="1">
                <a:solidFill>
                  <a:schemeClr val="accent1"/>
                </a:solidFill>
              </a:defRPr>
            </a:lvl5pPr>
            <a:lvl6pPr lvl="5" algn="ctr" rtl="0">
              <a:lnSpc>
                <a:spcPct val="90000"/>
              </a:lnSpc>
              <a:spcBef>
                <a:spcPts val="200"/>
              </a:spcBef>
              <a:spcAft>
                <a:spcPts val="0"/>
              </a:spcAft>
              <a:buClr>
                <a:schemeClr val="accent1"/>
              </a:buClr>
              <a:buSzPts val="2400"/>
              <a:buNone/>
              <a:defRPr sz="2400" b="1">
                <a:solidFill>
                  <a:schemeClr val="accent1"/>
                </a:solidFill>
              </a:defRPr>
            </a:lvl6pPr>
            <a:lvl7pPr lvl="6" algn="ctr" rtl="0">
              <a:lnSpc>
                <a:spcPct val="90000"/>
              </a:lnSpc>
              <a:spcBef>
                <a:spcPts val="200"/>
              </a:spcBef>
              <a:spcAft>
                <a:spcPts val="0"/>
              </a:spcAft>
              <a:buClr>
                <a:schemeClr val="accent1"/>
              </a:buClr>
              <a:buSzPts val="2400"/>
              <a:buNone/>
              <a:defRPr sz="2400" b="1">
                <a:solidFill>
                  <a:schemeClr val="accent1"/>
                </a:solidFill>
              </a:defRPr>
            </a:lvl7pPr>
            <a:lvl8pPr lvl="7" algn="ctr" rtl="0">
              <a:lnSpc>
                <a:spcPct val="90000"/>
              </a:lnSpc>
              <a:spcBef>
                <a:spcPts val="200"/>
              </a:spcBef>
              <a:spcAft>
                <a:spcPts val="0"/>
              </a:spcAft>
              <a:buClr>
                <a:schemeClr val="accent1"/>
              </a:buClr>
              <a:buSzPts val="2400"/>
              <a:buNone/>
              <a:defRPr sz="2400" b="1">
                <a:solidFill>
                  <a:schemeClr val="accent1"/>
                </a:solidFill>
              </a:defRPr>
            </a:lvl8pPr>
            <a:lvl9pPr lvl="8" algn="ctr" rtl="0">
              <a:lnSpc>
                <a:spcPct val="90000"/>
              </a:lnSpc>
              <a:spcBef>
                <a:spcPts val="200"/>
              </a:spcBef>
              <a:spcAft>
                <a:spcPts val="200"/>
              </a:spcAft>
              <a:buClr>
                <a:schemeClr val="accent1"/>
              </a:buClr>
              <a:buSzPts val="2400"/>
              <a:buNone/>
              <a:defRPr sz="2400" b="1">
                <a:solidFill>
                  <a:schemeClr val="accent1"/>
                </a:solidFill>
              </a:defRPr>
            </a:lvl9pPr>
          </a:lstStyle>
          <a:p>
            <a:endParaRPr/>
          </a:p>
        </p:txBody>
      </p:sp>
      <p:pic>
        <p:nvPicPr>
          <p:cNvPr id="1721" name="Google Shape;1721;p177"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grpSp>
        <p:nvGrpSpPr>
          <p:cNvPr id="1722" name="Google Shape;1722;p177"/>
          <p:cNvGrpSpPr/>
          <p:nvPr/>
        </p:nvGrpSpPr>
        <p:grpSpPr>
          <a:xfrm>
            <a:off x="-31" y="1867634"/>
            <a:ext cx="9141734" cy="3290758"/>
            <a:chOff x="1523475" y="3773602"/>
            <a:chExt cx="7043481" cy="2535448"/>
          </a:xfrm>
        </p:grpSpPr>
        <p:pic>
          <p:nvPicPr>
            <p:cNvPr id="1723" name="Google Shape;1723;p177" title="alt=&quot;&quot;"/>
            <p:cNvPicPr preferRelativeResize="0"/>
            <p:nvPr/>
          </p:nvPicPr>
          <p:blipFill>
            <a:blip r:embed="rId3">
              <a:alphaModFix/>
            </a:blip>
            <a:stretch>
              <a:fillRect/>
            </a:stretch>
          </p:blipFill>
          <p:spPr>
            <a:xfrm>
              <a:off x="5046725" y="3773602"/>
              <a:ext cx="3520231" cy="2535448"/>
            </a:xfrm>
            <a:prstGeom prst="rect">
              <a:avLst/>
            </a:prstGeom>
            <a:noFill/>
            <a:ln>
              <a:noFill/>
            </a:ln>
          </p:spPr>
        </p:pic>
        <p:pic>
          <p:nvPicPr>
            <p:cNvPr id="1724" name="Google Shape;1724;p177" title="alt=&quot;&quot;"/>
            <p:cNvPicPr preferRelativeResize="0"/>
            <p:nvPr/>
          </p:nvPicPr>
          <p:blipFill>
            <a:blip r:embed="rId4">
              <a:alphaModFix/>
            </a:blip>
            <a:stretch>
              <a:fillRect/>
            </a:stretch>
          </p:blipFill>
          <p:spPr>
            <a:xfrm>
              <a:off x="1523475" y="3773602"/>
              <a:ext cx="3523905" cy="253544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L2 - Panelist Slide - 4-Up">
  <p:cSld name="Basic_4_1_1_1_1_1_1_2_1_1_1_1">
    <p:spTree>
      <p:nvGrpSpPr>
        <p:cNvPr id="1" name="Shape 1725"/>
        <p:cNvGrpSpPr/>
        <p:nvPr/>
      </p:nvGrpSpPr>
      <p:grpSpPr>
        <a:xfrm>
          <a:off x="0" y="0"/>
          <a:ext cx="0" cy="0"/>
          <a:chOff x="0" y="0"/>
          <a:chExt cx="0" cy="0"/>
        </a:xfrm>
      </p:grpSpPr>
      <p:sp>
        <p:nvSpPr>
          <p:cNvPr id="1726" name="Google Shape;1726;p178"/>
          <p:cNvSpPr txBox="1">
            <a:spLocks noGrp="1"/>
          </p:cNvSpPr>
          <p:nvPr>
            <p:ph type="body" idx="1"/>
          </p:nvPr>
        </p:nvSpPr>
        <p:spPr>
          <a:xfrm>
            <a:off x="432169" y="4880775"/>
            <a:ext cx="50733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727" name="Google Shape;1727;p178"/>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728" name="Google Shape;1728;p178"/>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729" name="Google Shape;1729;p178"/>
          <p:cNvPicPr preferRelativeResize="0"/>
          <p:nvPr/>
        </p:nvPicPr>
        <p:blipFill>
          <a:blip r:embed="rId2">
            <a:alphaModFix/>
          </a:blip>
          <a:stretch>
            <a:fillRect/>
          </a:stretch>
        </p:blipFill>
        <p:spPr>
          <a:xfrm>
            <a:off x="8112594" y="4188740"/>
            <a:ext cx="1031138" cy="955457"/>
          </a:xfrm>
          <a:prstGeom prst="rect">
            <a:avLst/>
          </a:prstGeom>
          <a:noFill/>
          <a:ln>
            <a:noFill/>
          </a:ln>
        </p:spPr>
      </p:pic>
      <p:sp>
        <p:nvSpPr>
          <p:cNvPr id="1730" name="Google Shape;1730;p178"/>
          <p:cNvSpPr txBox="1">
            <a:spLocks noGrp="1"/>
          </p:cNvSpPr>
          <p:nvPr>
            <p:ph type="body" idx="3"/>
          </p:nvPr>
        </p:nvSpPr>
        <p:spPr>
          <a:xfrm>
            <a:off x="6804908" y="3291840"/>
            <a:ext cx="1900200" cy="12825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731" name="Google Shape;1731;p178"/>
          <p:cNvSpPr txBox="1">
            <a:spLocks noGrp="1"/>
          </p:cNvSpPr>
          <p:nvPr>
            <p:ph type="body" idx="4"/>
          </p:nvPr>
        </p:nvSpPr>
        <p:spPr>
          <a:xfrm>
            <a:off x="4685234" y="3291840"/>
            <a:ext cx="1900200" cy="12825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732" name="Google Shape;1732;p178"/>
          <p:cNvSpPr txBox="1">
            <a:spLocks noGrp="1"/>
          </p:cNvSpPr>
          <p:nvPr>
            <p:ph type="body" idx="5"/>
          </p:nvPr>
        </p:nvSpPr>
        <p:spPr>
          <a:xfrm>
            <a:off x="2558700" y="3291840"/>
            <a:ext cx="1900200" cy="12825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733" name="Google Shape;1733;p178"/>
          <p:cNvSpPr txBox="1">
            <a:spLocks noGrp="1"/>
          </p:cNvSpPr>
          <p:nvPr>
            <p:ph type="body" idx="6"/>
          </p:nvPr>
        </p:nvSpPr>
        <p:spPr>
          <a:xfrm>
            <a:off x="432167" y="3291840"/>
            <a:ext cx="1900200" cy="12825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pic>
        <p:nvPicPr>
          <p:cNvPr id="1734" name="Google Shape;1734;p178"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735" name="Google Shape;1735;p178"/>
          <p:cNvSpPr>
            <a:spLocks noGrp="1"/>
          </p:cNvSpPr>
          <p:nvPr>
            <p:ph type="pic" idx="7"/>
          </p:nvPr>
        </p:nvSpPr>
        <p:spPr>
          <a:xfrm>
            <a:off x="528925" y="1429725"/>
            <a:ext cx="1712100" cy="1712100"/>
          </a:xfrm>
          <a:prstGeom prst="ellipse">
            <a:avLst/>
          </a:prstGeom>
          <a:noFill/>
          <a:ln>
            <a:noFill/>
          </a:ln>
        </p:spPr>
      </p:sp>
      <p:sp>
        <p:nvSpPr>
          <p:cNvPr id="1736" name="Google Shape;1736;p178"/>
          <p:cNvSpPr>
            <a:spLocks noGrp="1"/>
          </p:cNvSpPr>
          <p:nvPr>
            <p:ph type="pic" idx="8"/>
          </p:nvPr>
        </p:nvSpPr>
        <p:spPr>
          <a:xfrm>
            <a:off x="2653460" y="1429725"/>
            <a:ext cx="1712100" cy="1712100"/>
          </a:xfrm>
          <a:prstGeom prst="ellipse">
            <a:avLst/>
          </a:prstGeom>
          <a:noFill/>
          <a:ln>
            <a:noFill/>
          </a:ln>
        </p:spPr>
      </p:sp>
      <p:sp>
        <p:nvSpPr>
          <p:cNvPr id="1737" name="Google Shape;1737;p178"/>
          <p:cNvSpPr>
            <a:spLocks noGrp="1"/>
          </p:cNvSpPr>
          <p:nvPr>
            <p:ph type="pic" idx="9"/>
          </p:nvPr>
        </p:nvSpPr>
        <p:spPr>
          <a:xfrm>
            <a:off x="4777994" y="1429725"/>
            <a:ext cx="1712100" cy="1712100"/>
          </a:xfrm>
          <a:prstGeom prst="ellipse">
            <a:avLst/>
          </a:prstGeom>
          <a:noFill/>
          <a:ln>
            <a:noFill/>
          </a:ln>
        </p:spPr>
      </p:sp>
      <p:sp>
        <p:nvSpPr>
          <p:cNvPr id="1738" name="Google Shape;1738;p178"/>
          <p:cNvSpPr>
            <a:spLocks noGrp="1"/>
          </p:cNvSpPr>
          <p:nvPr>
            <p:ph type="pic" idx="13"/>
          </p:nvPr>
        </p:nvSpPr>
        <p:spPr>
          <a:xfrm>
            <a:off x="6940001" y="1429725"/>
            <a:ext cx="1712100" cy="1712100"/>
          </a:xfrm>
          <a:prstGeom prst="ellipse">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L3 - Panelist Slide - 5-Up">
  <p:cSld name="Basic_4_1_1_1_1_1_1_2_1_1_1_2">
    <p:spTree>
      <p:nvGrpSpPr>
        <p:cNvPr id="1" name="Shape 1739"/>
        <p:cNvGrpSpPr/>
        <p:nvPr/>
      </p:nvGrpSpPr>
      <p:grpSpPr>
        <a:xfrm>
          <a:off x="0" y="0"/>
          <a:ext cx="0" cy="0"/>
          <a:chOff x="0" y="0"/>
          <a:chExt cx="0" cy="0"/>
        </a:xfrm>
      </p:grpSpPr>
      <p:sp>
        <p:nvSpPr>
          <p:cNvPr id="1740" name="Google Shape;1740;p179"/>
          <p:cNvSpPr txBox="1">
            <a:spLocks noGrp="1"/>
          </p:cNvSpPr>
          <p:nvPr>
            <p:ph type="body" idx="1"/>
          </p:nvPr>
        </p:nvSpPr>
        <p:spPr>
          <a:xfrm>
            <a:off x="432169" y="4880775"/>
            <a:ext cx="50733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741" name="Google Shape;1741;p179"/>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742" name="Google Shape;1742;p179"/>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pic>
        <p:nvPicPr>
          <p:cNvPr id="1743" name="Google Shape;1743;p179"/>
          <p:cNvPicPr preferRelativeResize="0"/>
          <p:nvPr/>
        </p:nvPicPr>
        <p:blipFill>
          <a:blip r:embed="rId2">
            <a:alphaModFix/>
          </a:blip>
          <a:stretch>
            <a:fillRect/>
          </a:stretch>
        </p:blipFill>
        <p:spPr>
          <a:xfrm>
            <a:off x="8112594" y="4188740"/>
            <a:ext cx="1031138" cy="955457"/>
          </a:xfrm>
          <a:prstGeom prst="rect">
            <a:avLst/>
          </a:prstGeom>
          <a:noFill/>
          <a:ln>
            <a:noFill/>
          </a:ln>
        </p:spPr>
      </p:pic>
      <p:pic>
        <p:nvPicPr>
          <p:cNvPr id="1744" name="Google Shape;1744;p179" title="Salesforce logo"/>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745" name="Google Shape;1745;p179"/>
          <p:cNvSpPr>
            <a:spLocks noGrp="1"/>
          </p:cNvSpPr>
          <p:nvPr>
            <p:ph type="pic" idx="3"/>
          </p:nvPr>
        </p:nvSpPr>
        <p:spPr>
          <a:xfrm>
            <a:off x="428737" y="1429725"/>
            <a:ext cx="1420800" cy="1420800"/>
          </a:xfrm>
          <a:prstGeom prst="ellipse">
            <a:avLst/>
          </a:prstGeom>
          <a:noFill/>
          <a:ln>
            <a:noFill/>
          </a:ln>
        </p:spPr>
      </p:sp>
      <p:sp>
        <p:nvSpPr>
          <p:cNvPr id="1746" name="Google Shape;1746;p179"/>
          <p:cNvSpPr>
            <a:spLocks noGrp="1"/>
          </p:cNvSpPr>
          <p:nvPr>
            <p:ph type="pic" idx="4"/>
          </p:nvPr>
        </p:nvSpPr>
        <p:spPr>
          <a:xfrm>
            <a:off x="2143927" y="1429725"/>
            <a:ext cx="1420800" cy="1420800"/>
          </a:xfrm>
          <a:prstGeom prst="ellipse">
            <a:avLst/>
          </a:prstGeom>
          <a:noFill/>
          <a:ln>
            <a:noFill/>
          </a:ln>
        </p:spPr>
      </p:sp>
      <p:sp>
        <p:nvSpPr>
          <p:cNvPr id="1747" name="Google Shape;1747;p179"/>
          <p:cNvSpPr>
            <a:spLocks noGrp="1"/>
          </p:cNvSpPr>
          <p:nvPr>
            <p:ph type="pic" idx="5"/>
          </p:nvPr>
        </p:nvSpPr>
        <p:spPr>
          <a:xfrm>
            <a:off x="3859117" y="1429725"/>
            <a:ext cx="1420800" cy="1420800"/>
          </a:xfrm>
          <a:prstGeom prst="ellipse">
            <a:avLst/>
          </a:prstGeom>
          <a:noFill/>
          <a:ln>
            <a:noFill/>
          </a:ln>
        </p:spPr>
      </p:sp>
      <p:sp>
        <p:nvSpPr>
          <p:cNvPr id="1748" name="Google Shape;1748;p179"/>
          <p:cNvSpPr>
            <a:spLocks noGrp="1"/>
          </p:cNvSpPr>
          <p:nvPr>
            <p:ph type="pic" idx="6"/>
          </p:nvPr>
        </p:nvSpPr>
        <p:spPr>
          <a:xfrm>
            <a:off x="5574308" y="1429725"/>
            <a:ext cx="1420800" cy="1420800"/>
          </a:xfrm>
          <a:prstGeom prst="ellipse">
            <a:avLst/>
          </a:prstGeom>
          <a:noFill/>
          <a:ln>
            <a:noFill/>
          </a:ln>
        </p:spPr>
      </p:sp>
      <p:sp>
        <p:nvSpPr>
          <p:cNvPr id="1749" name="Google Shape;1749;p179"/>
          <p:cNvSpPr>
            <a:spLocks noGrp="1"/>
          </p:cNvSpPr>
          <p:nvPr>
            <p:ph type="pic" idx="7"/>
          </p:nvPr>
        </p:nvSpPr>
        <p:spPr>
          <a:xfrm>
            <a:off x="7289498" y="1429725"/>
            <a:ext cx="1420800" cy="1420800"/>
          </a:xfrm>
          <a:prstGeom prst="ellipse">
            <a:avLst/>
          </a:prstGeom>
          <a:noFill/>
          <a:ln>
            <a:noFill/>
          </a:ln>
        </p:spPr>
      </p:sp>
      <p:sp>
        <p:nvSpPr>
          <p:cNvPr id="1750" name="Google Shape;1750;p179"/>
          <p:cNvSpPr txBox="1">
            <a:spLocks noGrp="1"/>
          </p:cNvSpPr>
          <p:nvPr>
            <p:ph type="body" idx="8"/>
          </p:nvPr>
        </p:nvSpPr>
        <p:spPr>
          <a:xfrm>
            <a:off x="432167" y="3044952"/>
            <a:ext cx="1419900" cy="1618500"/>
          </a:xfrm>
          <a:prstGeom prst="rect">
            <a:avLst/>
          </a:prstGeom>
          <a:noFill/>
          <a:ln>
            <a:noFill/>
          </a:ln>
        </p:spPr>
        <p:txBody>
          <a:bodyPr spcFirstLastPara="1" wrap="square" lIns="0" tIns="0" rIns="0" bIns="0" anchor="t" anchorCtr="0">
            <a:noAutofit/>
          </a:bodyPr>
          <a:lstStyle>
            <a:lvl1pPr marL="457200" marR="0" lvl="0" indent="-298450" algn="ctr" rtl="0">
              <a:lnSpc>
                <a:spcPct val="103000"/>
              </a:lnSpc>
              <a:spcBef>
                <a:spcPts val="4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1pPr>
            <a:lvl2pPr marL="914400" marR="0" lvl="1" indent="-285750" algn="ctr" rtl="0">
              <a:lnSpc>
                <a:spcPct val="93000"/>
              </a:lnSpc>
              <a:spcBef>
                <a:spcPts val="700"/>
              </a:spcBef>
              <a:spcAft>
                <a:spcPts val="0"/>
              </a:spcAft>
              <a:buClr>
                <a:schemeClr val="accent2"/>
              </a:buClr>
              <a:buSzPts val="900"/>
              <a:buFont typeface="Arial"/>
              <a:buChar char="○"/>
              <a:defRPr sz="900" b="0" i="0" u="none" strike="noStrike" cap="none">
                <a:solidFill>
                  <a:schemeClr val="accent2"/>
                </a:solidFill>
                <a:latin typeface="Salesforce Sans"/>
                <a:ea typeface="Salesforce Sans"/>
                <a:cs typeface="Salesforce Sans"/>
                <a:sym typeface="Salesforce Sans"/>
              </a:defRPr>
            </a:lvl2pPr>
            <a:lvl3pPr marL="1371600" marR="0" lvl="2" indent="-279400" algn="ctr" rtl="0">
              <a:lnSpc>
                <a:spcPct val="93000"/>
              </a:lnSpc>
              <a:spcBef>
                <a:spcPts val="9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3pPr>
            <a:lvl4pPr marL="1828800" marR="0" lvl="3" indent="-266700" algn="ctr" rtl="0">
              <a:lnSpc>
                <a:spcPct val="93000"/>
              </a:lnSpc>
              <a:spcBef>
                <a:spcPts val="900"/>
              </a:spcBef>
              <a:spcAft>
                <a:spcPts val="0"/>
              </a:spcAft>
              <a:buClr>
                <a:schemeClr val="accent2"/>
              </a:buClr>
              <a:buSzPts val="600"/>
              <a:buFont typeface="Arial"/>
              <a:buChar char="●"/>
              <a:defRPr sz="600" b="0" i="0" u="none" strike="noStrike" cap="none">
                <a:solidFill>
                  <a:schemeClr val="accent2"/>
                </a:solidFill>
                <a:latin typeface="Salesforce Sans"/>
                <a:ea typeface="Salesforce Sans"/>
                <a:cs typeface="Salesforce Sans"/>
                <a:sym typeface="Salesforce Sans"/>
              </a:defRPr>
            </a:lvl4pPr>
            <a:lvl5pPr marL="2286000" marR="0" lvl="4" indent="-266700" algn="ctr" rtl="0">
              <a:lnSpc>
                <a:spcPct val="103000"/>
              </a:lnSpc>
              <a:spcBef>
                <a:spcPts val="700"/>
              </a:spcBef>
              <a:spcAft>
                <a:spcPts val="0"/>
              </a:spcAft>
              <a:buClr>
                <a:schemeClr val="accent2"/>
              </a:buClr>
              <a:buSzPts val="600"/>
              <a:buChar char="○"/>
              <a:defRPr sz="1100" i="0" u="none" strike="noStrike" cap="none">
                <a:solidFill>
                  <a:schemeClr val="accent2"/>
                </a:solidFill>
                <a:latin typeface="Salesforce Sans"/>
                <a:ea typeface="Salesforce Sans"/>
                <a:cs typeface="Salesforce Sans"/>
                <a:sym typeface="Salesforce Sans"/>
              </a:defRPr>
            </a:lvl5pPr>
            <a:lvl6pPr marL="2743200" marR="0" lvl="5"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6pPr>
            <a:lvl7pPr marL="3200400" marR="0" lvl="6"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7pPr>
            <a:lvl8pPr marL="3657600" marR="0" lvl="7"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8pPr>
            <a:lvl9pPr marL="4114800" marR="0" lvl="8" indent="-298450" algn="ctr" rtl="0">
              <a:lnSpc>
                <a:spcPct val="103000"/>
              </a:lnSpc>
              <a:spcBef>
                <a:spcPts val="400"/>
              </a:spcBef>
              <a:spcAft>
                <a:spcPts val="40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9pPr>
          </a:lstStyle>
          <a:p>
            <a:endParaRPr/>
          </a:p>
        </p:txBody>
      </p:sp>
      <p:sp>
        <p:nvSpPr>
          <p:cNvPr id="1751" name="Google Shape;1751;p179"/>
          <p:cNvSpPr txBox="1">
            <a:spLocks noGrp="1"/>
          </p:cNvSpPr>
          <p:nvPr>
            <p:ph type="body" idx="9"/>
          </p:nvPr>
        </p:nvSpPr>
        <p:spPr>
          <a:xfrm>
            <a:off x="2147113" y="3044952"/>
            <a:ext cx="1419900" cy="1618500"/>
          </a:xfrm>
          <a:prstGeom prst="rect">
            <a:avLst/>
          </a:prstGeom>
          <a:noFill/>
          <a:ln>
            <a:noFill/>
          </a:ln>
        </p:spPr>
        <p:txBody>
          <a:bodyPr spcFirstLastPara="1" wrap="square" lIns="0" tIns="0" rIns="0" bIns="0" anchor="t" anchorCtr="0">
            <a:noAutofit/>
          </a:bodyPr>
          <a:lstStyle>
            <a:lvl1pPr marL="457200" marR="0" lvl="0" indent="-298450" algn="ctr" rtl="0">
              <a:lnSpc>
                <a:spcPct val="103000"/>
              </a:lnSpc>
              <a:spcBef>
                <a:spcPts val="4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1pPr>
            <a:lvl2pPr marL="914400" marR="0" lvl="1" indent="-285750" algn="ctr" rtl="0">
              <a:lnSpc>
                <a:spcPct val="93000"/>
              </a:lnSpc>
              <a:spcBef>
                <a:spcPts val="700"/>
              </a:spcBef>
              <a:spcAft>
                <a:spcPts val="0"/>
              </a:spcAft>
              <a:buClr>
                <a:schemeClr val="accent2"/>
              </a:buClr>
              <a:buSzPts val="900"/>
              <a:buFont typeface="Arial"/>
              <a:buChar char="○"/>
              <a:defRPr sz="900" b="0" i="0" u="none" strike="noStrike" cap="none">
                <a:solidFill>
                  <a:schemeClr val="accent2"/>
                </a:solidFill>
                <a:latin typeface="Salesforce Sans"/>
                <a:ea typeface="Salesforce Sans"/>
                <a:cs typeface="Salesforce Sans"/>
                <a:sym typeface="Salesforce Sans"/>
              </a:defRPr>
            </a:lvl2pPr>
            <a:lvl3pPr marL="1371600" marR="0" lvl="2" indent="-279400" algn="ctr" rtl="0">
              <a:lnSpc>
                <a:spcPct val="93000"/>
              </a:lnSpc>
              <a:spcBef>
                <a:spcPts val="9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3pPr>
            <a:lvl4pPr marL="1828800" marR="0" lvl="3" indent="-266700" algn="ctr" rtl="0">
              <a:lnSpc>
                <a:spcPct val="93000"/>
              </a:lnSpc>
              <a:spcBef>
                <a:spcPts val="900"/>
              </a:spcBef>
              <a:spcAft>
                <a:spcPts val="0"/>
              </a:spcAft>
              <a:buClr>
                <a:schemeClr val="accent2"/>
              </a:buClr>
              <a:buSzPts val="600"/>
              <a:buFont typeface="Arial"/>
              <a:buChar char="●"/>
              <a:defRPr sz="600" b="0" i="0" u="none" strike="noStrike" cap="none">
                <a:solidFill>
                  <a:schemeClr val="accent2"/>
                </a:solidFill>
                <a:latin typeface="Salesforce Sans"/>
                <a:ea typeface="Salesforce Sans"/>
                <a:cs typeface="Salesforce Sans"/>
                <a:sym typeface="Salesforce Sans"/>
              </a:defRPr>
            </a:lvl4pPr>
            <a:lvl5pPr marL="2286000" marR="0" lvl="4" indent="-266700" algn="ctr" rtl="0">
              <a:lnSpc>
                <a:spcPct val="103000"/>
              </a:lnSpc>
              <a:spcBef>
                <a:spcPts val="700"/>
              </a:spcBef>
              <a:spcAft>
                <a:spcPts val="0"/>
              </a:spcAft>
              <a:buClr>
                <a:schemeClr val="accent2"/>
              </a:buClr>
              <a:buSzPts val="600"/>
              <a:buChar char="○"/>
              <a:defRPr sz="1100" i="0" u="none" strike="noStrike" cap="none">
                <a:solidFill>
                  <a:schemeClr val="accent2"/>
                </a:solidFill>
                <a:latin typeface="Salesforce Sans"/>
                <a:ea typeface="Salesforce Sans"/>
                <a:cs typeface="Salesforce Sans"/>
                <a:sym typeface="Salesforce Sans"/>
              </a:defRPr>
            </a:lvl5pPr>
            <a:lvl6pPr marL="2743200" marR="0" lvl="5"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6pPr>
            <a:lvl7pPr marL="3200400" marR="0" lvl="6"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7pPr>
            <a:lvl8pPr marL="3657600" marR="0" lvl="7"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8pPr>
            <a:lvl9pPr marL="4114800" marR="0" lvl="8" indent="-298450" algn="ctr" rtl="0">
              <a:lnSpc>
                <a:spcPct val="103000"/>
              </a:lnSpc>
              <a:spcBef>
                <a:spcPts val="400"/>
              </a:spcBef>
              <a:spcAft>
                <a:spcPts val="40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9pPr>
          </a:lstStyle>
          <a:p>
            <a:endParaRPr/>
          </a:p>
        </p:txBody>
      </p:sp>
      <p:sp>
        <p:nvSpPr>
          <p:cNvPr id="1752" name="Google Shape;1752;p179"/>
          <p:cNvSpPr txBox="1">
            <a:spLocks noGrp="1"/>
          </p:cNvSpPr>
          <p:nvPr>
            <p:ph type="body" idx="13"/>
          </p:nvPr>
        </p:nvSpPr>
        <p:spPr>
          <a:xfrm>
            <a:off x="3862060" y="3044952"/>
            <a:ext cx="1419900" cy="1618500"/>
          </a:xfrm>
          <a:prstGeom prst="rect">
            <a:avLst/>
          </a:prstGeom>
          <a:noFill/>
          <a:ln>
            <a:noFill/>
          </a:ln>
        </p:spPr>
        <p:txBody>
          <a:bodyPr spcFirstLastPara="1" wrap="square" lIns="0" tIns="0" rIns="0" bIns="0" anchor="t" anchorCtr="0">
            <a:noAutofit/>
          </a:bodyPr>
          <a:lstStyle>
            <a:lvl1pPr marL="457200" marR="0" lvl="0" indent="-298450" algn="ctr" rtl="0">
              <a:lnSpc>
                <a:spcPct val="103000"/>
              </a:lnSpc>
              <a:spcBef>
                <a:spcPts val="4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1pPr>
            <a:lvl2pPr marL="914400" marR="0" lvl="1" indent="-285750" algn="ctr" rtl="0">
              <a:lnSpc>
                <a:spcPct val="93000"/>
              </a:lnSpc>
              <a:spcBef>
                <a:spcPts val="700"/>
              </a:spcBef>
              <a:spcAft>
                <a:spcPts val="0"/>
              </a:spcAft>
              <a:buClr>
                <a:schemeClr val="accent2"/>
              </a:buClr>
              <a:buSzPts val="900"/>
              <a:buFont typeface="Arial"/>
              <a:buChar char="○"/>
              <a:defRPr sz="900" b="0" i="0" u="none" strike="noStrike" cap="none">
                <a:solidFill>
                  <a:schemeClr val="accent2"/>
                </a:solidFill>
                <a:latin typeface="Salesforce Sans"/>
                <a:ea typeface="Salesforce Sans"/>
                <a:cs typeface="Salesforce Sans"/>
                <a:sym typeface="Salesforce Sans"/>
              </a:defRPr>
            </a:lvl2pPr>
            <a:lvl3pPr marL="1371600" marR="0" lvl="2" indent="-279400" algn="ctr" rtl="0">
              <a:lnSpc>
                <a:spcPct val="93000"/>
              </a:lnSpc>
              <a:spcBef>
                <a:spcPts val="9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3pPr>
            <a:lvl4pPr marL="1828800" marR="0" lvl="3" indent="-266700" algn="ctr" rtl="0">
              <a:lnSpc>
                <a:spcPct val="93000"/>
              </a:lnSpc>
              <a:spcBef>
                <a:spcPts val="900"/>
              </a:spcBef>
              <a:spcAft>
                <a:spcPts val="0"/>
              </a:spcAft>
              <a:buClr>
                <a:schemeClr val="accent2"/>
              </a:buClr>
              <a:buSzPts val="600"/>
              <a:buFont typeface="Arial"/>
              <a:buChar char="●"/>
              <a:defRPr sz="600" b="0" i="0" u="none" strike="noStrike" cap="none">
                <a:solidFill>
                  <a:schemeClr val="accent2"/>
                </a:solidFill>
                <a:latin typeface="Salesforce Sans"/>
                <a:ea typeface="Salesforce Sans"/>
                <a:cs typeface="Salesforce Sans"/>
                <a:sym typeface="Salesforce Sans"/>
              </a:defRPr>
            </a:lvl4pPr>
            <a:lvl5pPr marL="2286000" marR="0" lvl="4" indent="-266700" algn="ctr" rtl="0">
              <a:lnSpc>
                <a:spcPct val="103000"/>
              </a:lnSpc>
              <a:spcBef>
                <a:spcPts val="700"/>
              </a:spcBef>
              <a:spcAft>
                <a:spcPts val="0"/>
              </a:spcAft>
              <a:buClr>
                <a:schemeClr val="accent2"/>
              </a:buClr>
              <a:buSzPts val="600"/>
              <a:buChar char="○"/>
              <a:defRPr sz="1100" i="0" u="none" strike="noStrike" cap="none">
                <a:solidFill>
                  <a:schemeClr val="accent2"/>
                </a:solidFill>
                <a:latin typeface="Salesforce Sans"/>
                <a:ea typeface="Salesforce Sans"/>
                <a:cs typeface="Salesforce Sans"/>
                <a:sym typeface="Salesforce Sans"/>
              </a:defRPr>
            </a:lvl5pPr>
            <a:lvl6pPr marL="2743200" marR="0" lvl="5"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6pPr>
            <a:lvl7pPr marL="3200400" marR="0" lvl="6"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7pPr>
            <a:lvl8pPr marL="3657600" marR="0" lvl="7"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8pPr>
            <a:lvl9pPr marL="4114800" marR="0" lvl="8" indent="-298450" algn="ctr" rtl="0">
              <a:lnSpc>
                <a:spcPct val="103000"/>
              </a:lnSpc>
              <a:spcBef>
                <a:spcPts val="400"/>
              </a:spcBef>
              <a:spcAft>
                <a:spcPts val="40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9pPr>
          </a:lstStyle>
          <a:p>
            <a:endParaRPr/>
          </a:p>
        </p:txBody>
      </p:sp>
      <p:sp>
        <p:nvSpPr>
          <p:cNvPr id="1753" name="Google Shape;1753;p179"/>
          <p:cNvSpPr txBox="1">
            <a:spLocks noGrp="1"/>
          </p:cNvSpPr>
          <p:nvPr>
            <p:ph type="body" idx="14"/>
          </p:nvPr>
        </p:nvSpPr>
        <p:spPr>
          <a:xfrm>
            <a:off x="5577006" y="3044952"/>
            <a:ext cx="1419900" cy="1618500"/>
          </a:xfrm>
          <a:prstGeom prst="rect">
            <a:avLst/>
          </a:prstGeom>
          <a:noFill/>
          <a:ln>
            <a:noFill/>
          </a:ln>
        </p:spPr>
        <p:txBody>
          <a:bodyPr spcFirstLastPara="1" wrap="square" lIns="0" tIns="0" rIns="0" bIns="0" anchor="t" anchorCtr="0">
            <a:noAutofit/>
          </a:bodyPr>
          <a:lstStyle>
            <a:lvl1pPr marL="457200" marR="0" lvl="0" indent="-298450" algn="ctr" rtl="0">
              <a:lnSpc>
                <a:spcPct val="103000"/>
              </a:lnSpc>
              <a:spcBef>
                <a:spcPts val="4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1pPr>
            <a:lvl2pPr marL="914400" marR="0" lvl="1" indent="-285750" algn="ctr" rtl="0">
              <a:lnSpc>
                <a:spcPct val="93000"/>
              </a:lnSpc>
              <a:spcBef>
                <a:spcPts val="700"/>
              </a:spcBef>
              <a:spcAft>
                <a:spcPts val="0"/>
              </a:spcAft>
              <a:buClr>
                <a:schemeClr val="accent2"/>
              </a:buClr>
              <a:buSzPts val="900"/>
              <a:buFont typeface="Arial"/>
              <a:buChar char="○"/>
              <a:defRPr sz="900" b="0" i="0" u="none" strike="noStrike" cap="none">
                <a:solidFill>
                  <a:schemeClr val="accent2"/>
                </a:solidFill>
                <a:latin typeface="Salesforce Sans"/>
                <a:ea typeface="Salesforce Sans"/>
                <a:cs typeface="Salesforce Sans"/>
                <a:sym typeface="Salesforce Sans"/>
              </a:defRPr>
            </a:lvl2pPr>
            <a:lvl3pPr marL="1371600" marR="0" lvl="2" indent="-279400" algn="ctr" rtl="0">
              <a:lnSpc>
                <a:spcPct val="93000"/>
              </a:lnSpc>
              <a:spcBef>
                <a:spcPts val="9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3pPr>
            <a:lvl4pPr marL="1828800" marR="0" lvl="3" indent="-266700" algn="ctr" rtl="0">
              <a:lnSpc>
                <a:spcPct val="93000"/>
              </a:lnSpc>
              <a:spcBef>
                <a:spcPts val="900"/>
              </a:spcBef>
              <a:spcAft>
                <a:spcPts val="0"/>
              </a:spcAft>
              <a:buClr>
                <a:schemeClr val="accent2"/>
              </a:buClr>
              <a:buSzPts val="600"/>
              <a:buFont typeface="Arial"/>
              <a:buChar char="●"/>
              <a:defRPr sz="600" b="0" i="0" u="none" strike="noStrike" cap="none">
                <a:solidFill>
                  <a:schemeClr val="accent2"/>
                </a:solidFill>
                <a:latin typeface="Salesforce Sans"/>
                <a:ea typeface="Salesforce Sans"/>
                <a:cs typeface="Salesforce Sans"/>
                <a:sym typeface="Salesforce Sans"/>
              </a:defRPr>
            </a:lvl4pPr>
            <a:lvl5pPr marL="2286000" marR="0" lvl="4" indent="-266700" algn="ctr" rtl="0">
              <a:lnSpc>
                <a:spcPct val="103000"/>
              </a:lnSpc>
              <a:spcBef>
                <a:spcPts val="700"/>
              </a:spcBef>
              <a:spcAft>
                <a:spcPts val="0"/>
              </a:spcAft>
              <a:buClr>
                <a:schemeClr val="accent2"/>
              </a:buClr>
              <a:buSzPts val="600"/>
              <a:buChar char="○"/>
              <a:defRPr sz="1100" i="0" u="none" strike="noStrike" cap="none">
                <a:solidFill>
                  <a:schemeClr val="accent2"/>
                </a:solidFill>
                <a:latin typeface="Salesforce Sans"/>
                <a:ea typeface="Salesforce Sans"/>
                <a:cs typeface="Salesforce Sans"/>
                <a:sym typeface="Salesforce Sans"/>
              </a:defRPr>
            </a:lvl5pPr>
            <a:lvl6pPr marL="2743200" marR="0" lvl="5"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6pPr>
            <a:lvl7pPr marL="3200400" marR="0" lvl="6"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7pPr>
            <a:lvl8pPr marL="3657600" marR="0" lvl="7"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8pPr>
            <a:lvl9pPr marL="4114800" marR="0" lvl="8" indent="-298450" algn="ctr" rtl="0">
              <a:lnSpc>
                <a:spcPct val="103000"/>
              </a:lnSpc>
              <a:spcBef>
                <a:spcPts val="400"/>
              </a:spcBef>
              <a:spcAft>
                <a:spcPts val="40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9pPr>
          </a:lstStyle>
          <a:p>
            <a:endParaRPr/>
          </a:p>
        </p:txBody>
      </p:sp>
      <p:sp>
        <p:nvSpPr>
          <p:cNvPr id="1754" name="Google Shape;1754;p179"/>
          <p:cNvSpPr txBox="1">
            <a:spLocks noGrp="1"/>
          </p:cNvSpPr>
          <p:nvPr>
            <p:ph type="body" idx="15"/>
          </p:nvPr>
        </p:nvSpPr>
        <p:spPr>
          <a:xfrm>
            <a:off x="7291953" y="3044952"/>
            <a:ext cx="1419900" cy="1618500"/>
          </a:xfrm>
          <a:prstGeom prst="rect">
            <a:avLst/>
          </a:prstGeom>
          <a:noFill/>
          <a:ln>
            <a:noFill/>
          </a:ln>
        </p:spPr>
        <p:txBody>
          <a:bodyPr spcFirstLastPara="1" wrap="square" lIns="0" tIns="0" rIns="0" bIns="0" anchor="t" anchorCtr="0">
            <a:noAutofit/>
          </a:bodyPr>
          <a:lstStyle>
            <a:lvl1pPr marL="457200" marR="0" lvl="0" indent="-298450" algn="ctr" rtl="0">
              <a:lnSpc>
                <a:spcPct val="103000"/>
              </a:lnSpc>
              <a:spcBef>
                <a:spcPts val="4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1pPr>
            <a:lvl2pPr marL="914400" marR="0" lvl="1" indent="-285750" algn="ctr" rtl="0">
              <a:lnSpc>
                <a:spcPct val="93000"/>
              </a:lnSpc>
              <a:spcBef>
                <a:spcPts val="700"/>
              </a:spcBef>
              <a:spcAft>
                <a:spcPts val="0"/>
              </a:spcAft>
              <a:buClr>
                <a:schemeClr val="accent2"/>
              </a:buClr>
              <a:buSzPts val="900"/>
              <a:buFont typeface="Arial"/>
              <a:buChar char="○"/>
              <a:defRPr sz="900" b="0" i="0" u="none" strike="noStrike" cap="none">
                <a:solidFill>
                  <a:schemeClr val="accent2"/>
                </a:solidFill>
                <a:latin typeface="Salesforce Sans"/>
                <a:ea typeface="Salesforce Sans"/>
                <a:cs typeface="Salesforce Sans"/>
                <a:sym typeface="Salesforce Sans"/>
              </a:defRPr>
            </a:lvl2pPr>
            <a:lvl3pPr marL="1371600" marR="0" lvl="2" indent="-279400" algn="ctr" rtl="0">
              <a:lnSpc>
                <a:spcPct val="93000"/>
              </a:lnSpc>
              <a:spcBef>
                <a:spcPts val="9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3pPr>
            <a:lvl4pPr marL="1828800" marR="0" lvl="3" indent="-266700" algn="ctr" rtl="0">
              <a:lnSpc>
                <a:spcPct val="93000"/>
              </a:lnSpc>
              <a:spcBef>
                <a:spcPts val="900"/>
              </a:spcBef>
              <a:spcAft>
                <a:spcPts val="0"/>
              </a:spcAft>
              <a:buClr>
                <a:schemeClr val="accent2"/>
              </a:buClr>
              <a:buSzPts val="600"/>
              <a:buFont typeface="Arial"/>
              <a:buChar char="●"/>
              <a:defRPr sz="600" b="0" i="0" u="none" strike="noStrike" cap="none">
                <a:solidFill>
                  <a:schemeClr val="accent2"/>
                </a:solidFill>
                <a:latin typeface="Salesforce Sans"/>
                <a:ea typeface="Salesforce Sans"/>
                <a:cs typeface="Salesforce Sans"/>
                <a:sym typeface="Salesforce Sans"/>
              </a:defRPr>
            </a:lvl4pPr>
            <a:lvl5pPr marL="2286000" marR="0" lvl="4" indent="-266700" algn="ctr" rtl="0">
              <a:lnSpc>
                <a:spcPct val="103000"/>
              </a:lnSpc>
              <a:spcBef>
                <a:spcPts val="700"/>
              </a:spcBef>
              <a:spcAft>
                <a:spcPts val="0"/>
              </a:spcAft>
              <a:buClr>
                <a:schemeClr val="accent2"/>
              </a:buClr>
              <a:buSzPts val="600"/>
              <a:buChar char="○"/>
              <a:defRPr sz="1100" i="0" u="none" strike="noStrike" cap="none">
                <a:solidFill>
                  <a:schemeClr val="accent2"/>
                </a:solidFill>
                <a:latin typeface="Salesforce Sans"/>
                <a:ea typeface="Salesforce Sans"/>
                <a:cs typeface="Salesforce Sans"/>
                <a:sym typeface="Salesforce Sans"/>
              </a:defRPr>
            </a:lvl5pPr>
            <a:lvl6pPr marL="2743200" marR="0" lvl="5"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6pPr>
            <a:lvl7pPr marL="3200400" marR="0" lvl="6"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7pPr>
            <a:lvl8pPr marL="3657600" marR="0" lvl="7" indent="-298450" algn="ctr" rtl="0">
              <a:lnSpc>
                <a:spcPct val="103000"/>
              </a:lnSpc>
              <a:spcBef>
                <a:spcPts val="400"/>
              </a:spcBef>
              <a:spcAft>
                <a:spcPts val="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8pPr>
            <a:lvl9pPr marL="4114800" marR="0" lvl="8" indent="-298450" algn="ctr" rtl="0">
              <a:lnSpc>
                <a:spcPct val="103000"/>
              </a:lnSpc>
              <a:spcBef>
                <a:spcPts val="400"/>
              </a:spcBef>
              <a:spcAft>
                <a:spcPts val="400"/>
              </a:spcAft>
              <a:buClr>
                <a:schemeClr val="accent2"/>
              </a:buClr>
              <a:buSzPts val="1100"/>
              <a:buChar char="■"/>
              <a:defRPr sz="110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L1 - Panelist Slide - 3-Up Final">
  <p:cSld name="Basic_4_1_1_1_1_1_1_2_1_1_2">
    <p:spTree>
      <p:nvGrpSpPr>
        <p:cNvPr id="1" name="Shape 1755"/>
        <p:cNvGrpSpPr/>
        <p:nvPr/>
      </p:nvGrpSpPr>
      <p:grpSpPr>
        <a:xfrm>
          <a:off x="0" y="0"/>
          <a:ext cx="0" cy="0"/>
          <a:chOff x="0" y="0"/>
          <a:chExt cx="0" cy="0"/>
        </a:xfrm>
      </p:grpSpPr>
      <p:sp>
        <p:nvSpPr>
          <p:cNvPr id="1756" name="Google Shape;1756;p180"/>
          <p:cNvSpPr txBox="1">
            <a:spLocks noGrp="1"/>
          </p:cNvSpPr>
          <p:nvPr>
            <p:ph type="body" idx="1"/>
          </p:nvPr>
        </p:nvSpPr>
        <p:spPr>
          <a:xfrm>
            <a:off x="432169" y="4880775"/>
            <a:ext cx="50733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SzPts val="800"/>
              <a:buChar char="●"/>
              <a:defRPr sz="800"/>
            </a:lvl1pPr>
            <a:lvl2pPr marL="914400" lvl="1" indent="-317500" rtl="0">
              <a:spcBef>
                <a:spcPts val="700"/>
              </a:spcBef>
              <a:spcAft>
                <a:spcPts val="0"/>
              </a:spcAft>
              <a:buSzPts val="1400"/>
              <a:buChar char="○"/>
              <a:defRPr/>
            </a:lvl2pPr>
            <a:lvl3pPr marL="1371600" lvl="2" indent="-304800" rtl="0">
              <a:spcBef>
                <a:spcPts val="700"/>
              </a:spcBef>
              <a:spcAft>
                <a:spcPts val="0"/>
              </a:spcAft>
              <a:buSzPts val="1200"/>
              <a:buChar char="■"/>
              <a:defRPr/>
            </a:lvl3pPr>
            <a:lvl4pPr marL="1828800" lvl="3" indent="-298450" rtl="0">
              <a:spcBef>
                <a:spcPts val="700"/>
              </a:spcBef>
              <a:spcAft>
                <a:spcPts val="0"/>
              </a:spcAft>
              <a:buSzPts val="1100"/>
              <a:buChar char="●"/>
              <a:defRPr/>
            </a:lvl4pPr>
            <a:lvl5pPr marL="2286000" lvl="4" indent="-298450" rtl="0">
              <a:spcBef>
                <a:spcPts val="700"/>
              </a:spcBef>
              <a:spcAft>
                <a:spcPts val="0"/>
              </a:spcAft>
              <a:buSzPts val="1100"/>
              <a:buChar char="○"/>
              <a:defRPr/>
            </a:lvl5pPr>
            <a:lvl6pPr marL="2743200" lvl="5" indent="-298450" rtl="0">
              <a:spcBef>
                <a:spcPts val="700"/>
              </a:spcBef>
              <a:spcAft>
                <a:spcPts val="0"/>
              </a:spcAft>
              <a:buSzPts val="1100"/>
              <a:buChar char="■"/>
              <a:defRPr/>
            </a:lvl6pPr>
            <a:lvl7pPr marL="3200400" lvl="6" indent="-298450" rtl="0">
              <a:spcBef>
                <a:spcPts val="700"/>
              </a:spcBef>
              <a:spcAft>
                <a:spcPts val="0"/>
              </a:spcAft>
              <a:buSzPts val="1100"/>
              <a:buChar char="●"/>
              <a:defRPr/>
            </a:lvl7pPr>
            <a:lvl8pPr marL="3657600" lvl="7" indent="-298450" rtl="0">
              <a:spcBef>
                <a:spcPts val="700"/>
              </a:spcBef>
              <a:spcAft>
                <a:spcPts val="0"/>
              </a:spcAft>
              <a:buSzPts val="1100"/>
              <a:buChar char="○"/>
              <a:defRPr/>
            </a:lvl8pPr>
            <a:lvl9pPr marL="4114800" lvl="8" indent="-298450" rtl="0">
              <a:spcBef>
                <a:spcPts val="700"/>
              </a:spcBef>
              <a:spcAft>
                <a:spcPts val="700"/>
              </a:spcAft>
              <a:buSzPts val="1100"/>
              <a:buChar char="■"/>
              <a:defRPr/>
            </a:lvl9pPr>
          </a:lstStyle>
          <a:p>
            <a:endParaRPr/>
          </a:p>
        </p:txBody>
      </p:sp>
      <p:sp>
        <p:nvSpPr>
          <p:cNvPr id="1757" name="Google Shape;1757;p180"/>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758" name="Google Shape;1758;p180"/>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a:endParaRPr/>
          </a:p>
        </p:txBody>
      </p:sp>
      <p:sp>
        <p:nvSpPr>
          <p:cNvPr id="1759" name="Google Shape;1759;p180"/>
          <p:cNvSpPr txBox="1">
            <a:spLocks noGrp="1"/>
          </p:cNvSpPr>
          <p:nvPr>
            <p:ph type="body" idx="3"/>
          </p:nvPr>
        </p:nvSpPr>
        <p:spPr>
          <a:xfrm>
            <a:off x="3265258" y="3717036"/>
            <a:ext cx="2613600" cy="8574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760" name="Google Shape;1760;p180"/>
          <p:cNvSpPr txBox="1">
            <a:spLocks noGrp="1"/>
          </p:cNvSpPr>
          <p:nvPr>
            <p:ph type="body" idx="4"/>
          </p:nvPr>
        </p:nvSpPr>
        <p:spPr>
          <a:xfrm>
            <a:off x="432167" y="3717036"/>
            <a:ext cx="2613600" cy="8574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
        <p:nvSpPr>
          <p:cNvPr id="1761" name="Google Shape;1761;p180"/>
          <p:cNvSpPr>
            <a:spLocks noGrp="1"/>
          </p:cNvSpPr>
          <p:nvPr>
            <p:ph type="pic" idx="5"/>
          </p:nvPr>
        </p:nvSpPr>
        <p:spPr>
          <a:xfrm>
            <a:off x="690217" y="1440113"/>
            <a:ext cx="2096400" cy="2096400"/>
          </a:xfrm>
          <a:prstGeom prst="ellipse">
            <a:avLst/>
          </a:prstGeom>
          <a:noFill/>
          <a:ln>
            <a:noFill/>
          </a:ln>
        </p:spPr>
      </p:sp>
      <p:sp>
        <p:nvSpPr>
          <p:cNvPr id="1762" name="Google Shape;1762;p180"/>
          <p:cNvSpPr>
            <a:spLocks noGrp="1"/>
          </p:cNvSpPr>
          <p:nvPr>
            <p:ph type="pic" idx="6"/>
          </p:nvPr>
        </p:nvSpPr>
        <p:spPr>
          <a:xfrm>
            <a:off x="3523564" y="1440113"/>
            <a:ext cx="2096400" cy="2096400"/>
          </a:xfrm>
          <a:prstGeom prst="ellipse">
            <a:avLst/>
          </a:prstGeom>
          <a:noFill/>
          <a:ln>
            <a:noFill/>
          </a:ln>
        </p:spPr>
      </p:sp>
      <p:sp>
        <p:nvSpPr>
          <p:cNvPr id="1763" name="Google Shape;1763;p180"/>
          <p:cNvSpPr>
            <a:spLocks noGrp="1"/>
          </p:cNvSpPr>
          <p:nvPr>
            <p:ph type="pic" idx="7"/>
          </p:nvPr>
        </p:nvSpPr>
        <p:spPr>
          <a:xfrm>
            <a:off x="6356283" y="1440113"/>
            <a:ext cx="2096400" cy="2096400"/>
          </a:xfrm>
          <a:prstGeom prst="ellipse">
            <a:avLst/>
          </a:prstGeom>
          <a:noFill/>
          <a:ln>
            <a:noFill/>
          </a:ln>
        </p:spPr>
      </p:sp>
      <p:pic>
        <p:nvPicPr>
          <p:cNvPr id="1764" name="Google Shape;1764;p180" title="Salesforce logo"/>
          <p:cNvPicPr preferRelativeResize="0"/>
          <p:nvPr/>
        </p:nvPicPr>
        <p:blipFill rotWithShape="1">
          <a:blip r:embed="rId2">
            <a:alphaModFix/>
          </a:blip>
          <a:srcRect/>
          <a:stretch/>
        </p:blipFill>
        <p:spPr>
          <a:xfrm>
            <a:off x="8275084" y="424095"/>
            <a:ext cx="476800" cy="333821"/>
          </a:xfrm>
          <a:prstGeom prst="rect">
            <a:avLst/>
          </a:prstGeom>
          <a:noFill/>
          <a:ln>
            <a:noFill/>
          </a:ln>
        </p:spPr>
      </p:pic>
      <p:pic>
        <p:nvPicPr>
          <p:cNvPr id="1765" name="Google Shape;1765;p180" title="alt=&quot;&quot;"/>
          <p:cNvPicPr preferRelativeResize="0"/>
          <p:nvPr/>
        </p:nvPicPr>
        <p:blipFill rotWithShape="1">
          <a:blip r:embed="rId3">
            <a:alphaModFix/>
          </a:blip>
          <a:srcRect l="156" r="13045" b="438"/>
          <a:stretch/>
        </p:blipFill>
        <p:spPr>
          <a:xfrm>
            <a:off x="8112603" y="4179900"/>
            <a:ext cx="1031406" cy="963601"/>
          </a:xfrm>
          <a:prstGeom prst="rect">
            <a:avLst/>
          </a:prstGeom>
          <a:noFill/>
          <a:ln>
            <a:noFill/>
          </a:ln>
        </p:spPr>
      </p:pic>
      <p:sp>
        <p:nvSpPr>
          <p:cNvPr id="1766" name="Google Shape;1766;p180"/>
          <p:cNvSpPr txBox="1">
            <a:spLocks noGrp="1"/>
          </p:cNvSpPr>
          <p:nvPr>
            <p:ph type="body" idx="8"/>
          </p:nvPr>
        </p:nvSpPr>
        <p:spPr>
          <a:xfrm>
            <a:off x="6098350" y="3717036"/>
            <a:ext cx="2613600" cy="857400"/>
          </a:xfrm>
          <a:prstGeom prst="rect">
            <a:avLst/>
          </a:prstGeom>
          <a:noFill/>
          <a:ln>
            <a:noFill/>
          </a:ln>
        </p:spPr>
        <p:txBody>
          <a:bodyPr spcFirstLastPara="1" wrap="square" lIns="0" tIns="0" rIns="0" bIns="0" anchor="t" anchorCtr="0">
            <a:noAutofit/>
          </a:bodyPr>
          <a:lstStyle>
            <a:lvl1pPr marL="457200" marR="0" lvl="0" indent="-323850" algn="ctr" rtl="0">
              <a:lnSpc>
                <a:spcPct val="103000"/>
              </a:lnSpc>
              <a:spcBef>
                <a:spcPts val="4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1pPr>
            <a:lvl2pPr marL="914400" marR="0" lvl="1" indent="-317500" algn="ctr" rtl="0">
              <a:lnSpc>
                <a:spcPct val="93000"/>
              </a:lnSpc>
              <a:spcBef>
                <a:spcPts val="7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ctr" rtl="0">
              <a:lnSpc>
                <a:spcPct val="93000"/>
              </a:lnSpc>
              <a:spcBef>
                <a:spcPts val="9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ctr" rtl="0">
              <a:lnSpc>
                <a:spcPct val="103000"/>
              </a:lnSpc>
              <a:spcBef>
                <a:spcPts val="700"/>
              </a:spcBef>
              <a:spcAft>
                <a:spcPts val="0"/>
              </a:spcAft>
              <a:buClr>
                <a:schemeClr val="accent2"/>
              </a:buClr>
              <a:buSzPts val="1100"/>
              <a:buChar char="○"/>
              <a:defRPr sz="1500" i="0" u="none" strike="noStrike" cap="none">
                <a:solidFill>
                  <a:schemeClr val="accent2"/>
                </a:solidFill>
                <a:latin typeface="Salesforce Sans"/>
                <a:ea typeface="Salesforce Sans"/>
                <a:cs typeface="Salesforce Sans"/>
                <a:sym typeface="Salesforce Sans"/>
              </a:defRPr>
            </a:lvl5pPr>
            <a:lvl6pPr marL="2743200" marR="0" lvl="5"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6pPr>
            <a:lvl7pPr marL="3200400" marR="0" lvl="6"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7pPr>
            <a:lvl8pPr marL="3657600" marR="0" lvl="7" indent="-323850" algn="ctr" rtl="0">
              <a:lnSpc>
                <a:spcPct val="103000"/>
              </a:lnSpc>
              <a:spcBef>
                <a:spcPts val="400"/>
              </a:spcBef>
              <a:spcAft>
                <a:spcPts val="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8pPr>
            <a:lvl9pPr marL="4114800" marR="0" lvl="8" indent="-323850" algn="ctr" rtl="0">
              <a:lnSpc>
                <a:spcPct val="103000"/>
              </a:lnSpc>
              <a:spcBef>
                <a:spcPts val="400"/>
              </a:spcBef>
              <a:spcAft>
                <a:spcPts val="400"/>
              </a:spcAft>
              <a:buClr>
                <a:schemeClr val="accent2"/>
              </a:buClr>
              <a:buSzPts val="1500"/>
              <a:buChar char="■"/>
              <a:defRPr sz="150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K1 - Speaker Slide - A">
  <p:cSld name="CUSTOM_3_1">
    <p:spTree>
      <p:nvGrpSpPr>
        <p:cNvPr id="1" name="Shape 1767"/>
        <p:cNvGrpSpPr/>
        <p:nvPr/>
      </p:nvGrpSpPr>
      <p:grpSpPr>
        <a:xfrm>
          <a:off x="0" y="0"/>
          <a:ext cx="0" cy="0"/>
          <a:chOff x="0" y="0"/>
          <a:chExt cx="0" cy="0"/>
        </a:xfrm>
      </p:grpSpPr>
      <p:sp>
        <p:nvSpPr>
          <p:cNvPr id="1768" name="Google Shape;1768;p181"/>
          <p:cNvSpPr txBox="1">
            <a:spLocks noGrp="1"/>
          </p:cNvSpPr>
          <p:nvPr>
            <p:ph type="title"/>
          </p:nvPr>
        </p:nvSpPr>
        <p:spPr>
          <a:xfrm>
            <a:off x="432169" y="1776222"/>
            <a:ext cx="4733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sz="2400"/>
            </a:lvl1pPr>
            <a:lvl2pPr lvl="1"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lnSpc>
                <a:spcPct val="90000"/>
              </a:lnSpc>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769" name="Google Shape;1769;p181"/>
          <p:cNvSpPr txBox="1">
            <a:spLocks noGrp="1"/>
          </p:cNvSpPr>
          <p:nvPr>
            <p:ph type="subTitle" idx="1"/>
          </p:nvPr>
        </p:nvSpPr>
        <p:spPr>
          <a:xfrm>
            <a:off x="432169" y="3058668"/>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
        <p:nvSpPr>
          <p:cNvPr id="1770" name="Google Shape;1770;p181" title="alt=&quot;&quot;"/>
          <p:cNvSpPr/>
          <p:nvPr/>
        </p:nvSpPr>
        <p:spPr>
          <a:xfrm>
            <a:off x="4702700" y="-338"/>
            <a:ext cx="4445740" cy="447303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771" name="Google Shape;1771;p181" title="alt=&quot;&quot;"/>
          <p:cNvPicPr preferRelativeResize="0"/>
          <p:nvPr/>
        </p:nvPicPr>
        <p:blipFill rotWithShape="1">
          <a:blip r:embed="rId2">
            <a:alphaModFix amt="40000"/>
          </a:blip>
          <a:srcRect l="45355"/>
          <a:stretch/>
        </p:blipFill>
        <p:spPr>
          <a:xfrm flipH="1">
            <a:off x="6918677" y="1083656"/>
            <a:ext cx="2229730" cy="2990869"/>
          </a:xfrm>
          <a:prstGeom prst="rect">
            <a:avLst/>
          </a:prstGeom>
          <a:noFill/>
          <a:ln>
            <a:noFill/>
          </a:ln>
        </p:spPr>
      </p:pic>
      <p:pic>
        <p:nvPicPr>
          <p:cNvPr id="1772" name="Google Shape;1772;p181" title="alt=&quot;&quot;"/>
          <p:cNvPicPr preferRelativeResize="0"/>
          <p:nvPr/>
        </p:nvPicPr>
        <p:blipFill>
          <a:blip r:embed="rId3">
            <a:alphaModFix/>
          </a:blip>
          <a:stretch>
            <a:fillRect/>
          </a:stretch>
        </p:blipFill>
        <p:spPr>
          <a:xfrm rot="-6368313">
            <a:off x="6396732" y="3278765"/>
            <a:ext cx="904018" cy="994404"/>
          </a:xfrm>
          <a:prstGeom prst="rect">
            <a:avLst/>
          </a:prstGeom>
          <a:noFill/>
          <a:ln>
            <a:noFill/>
          </a:ln>
        </p:spPr>
      </p:pic>
      <p:pic>
        <p:nvPicPr>
          <p:cNvPr id="1773" name="Google Shape;1773;p181" title="Salesforce logo"/>
          <p:cNvPicPr preferRelativeResize="0"/>
          <p:nvPr/>
        </p:nvPicPr>
        <p:blipFill rotWithShape="1">
          <a:blip r:embed="rId4">
            <a:alphaModFix/>
          </a:blip>
          <a:srcRect/>
          <a:stretch/>
        </p:blipFill>
        <p:spPr>
          <a:xfrm>
            <a:off x="8275084" y="424095"/>
            <a:ext cx="476800" cy="333821"/>
          </a:xfrm>
          <a:prstGeom prst="rect">
            <a:avLst/>
          </a:prstGeom>
          <a:noFill/>
          <a:ln>
            <a:noFill/>
          </a:ln>
        </p:spPr>
      </p:pic>
      <p:sp>
        <p:nvSpPr>
          <p:cNvPr id="1774" name="Google Shape;1774;p181"/>
          <p:cNvSpPr>
            <a:spLocks noGrp="1"/>
          </p:cNvSpPr>
          <p:nvPr>
            <p:ph type="pic" idx="2"/>
          </p:nvPr>
        </p:nvSpPr>
        <p:spPr>
          <a:xfrm>
            <a:off x="4725293" y="922313"/>
            <a:ext cx="2746500" cy="2746500"/>
          </a:xfrm>
          <a:prstGeom prst="ellipse">
            <a:avLst/>
          </a:prstGeom>
          <a:noFill/>
          <a:ln>
            <a:noFill/>
          </a:ln>
        </p:spPr>
      </p:sp>
      <p:sp>
        <p:nvSpPr>
          <p:cNvPr id="1775" name="Google Shape;1775;p181"/>
          <p:cNvSpPr>
            <a:spLocks noGrp="1"/>
          </p:cNvSpPr>
          <p:nvPr>
            <p:ph type="pic" idx="3"/>
          </p:nvPr>
        </p:nvSpPr>
        <p:spPr>
          <a:xfrm>
            <a:off x="6760948" y="2814788"/>
            <a:ext cx="854100" cy="854100"/>
          </a:xfrm>
          <a:prstGeom prst="ellipse">
            <a:avLst/>
          </a:prstGeom>
          <a:noFill/>
          <a:ln w="114300" cap="flat" cmpd="sng">
            <a:solidFill>
              <a:schemeClr val="lt1"/>
            </a:solidFill>
            <a:prstDash val="solid"/>
            <a:round/>
            <a:headEnd type="none" w="sm" len="sm"/>
            <a:tailEnd type="none" w="sm" len="sm"/>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K2 - Speaker Slide - A">
  <p:cSld name="CUSTOM_3_1_1">
    <p:spTree>
      <p:nvGrpSpPr>
        <p:cNvPr id="1" name="Shape 1776"/>
        <p:cNvGrpSpPr/>
        <p:nvPr/>
      </p:nvGrpSpPr>
      <p:grpSpPr>
        <a:xfrm>
          <a:off x="0" y="0"/>
          <a:ext cx="0" cy="0"/>
          <a:chOff x="0" y="0"/>
          <a:chExt cx="0" cy="0"/>
        </a:xfrm>
      </p:grpSpPr>
      <p:sp>
        <p:nvSpPr>
          <p:cNvPr id="1777" name="Google Shape;1777;p182"/>
          <p:cNvSpPr txBox="1">
            <a:spLocks noGrp="1"/>
          </p:cNvSpPr>
          <p:nvPr>
            <p:ph type="title"/>
          </p:nvPr>
        </p:nvSpPr>
        <p:spPr>
          <a:xfrm>
            <a:off x="432169" y="543128"/>
            <a:ext cx="4733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a:lvl1pPr>
            <a:lvl2pPr lvl="1" algn="l" rtl="0">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778" name="Google Shape;1778;p182"/>
          <p:cNvSpPr txBox="1">
            <a:spLocks noGrp="1"/>
          </p:cNvSpPr>
          <p:nvPr>
            <p:ph type="subTitle" idx="1"/>
          </p:nvPr>
        </p:nvSpPr>
        <p:spPr>
          <a:xfrm>
            <a:off x="432169" y="1825574"/>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
        <p:nvSpPr>
          <p:cNvPr id="1779" name="Google Shape;1779;p182"/>
          <p:cNvSpPr txBox="1">
            <a:spLocks noGrp="1"/>
          </p:cNvSpPr>
          <p:nvPr>
            <p:ph type="title" idx="2"/>
          </p:nvPr>
        </p:nvSpPr>
        <p:spPr>
          <a:xfrm>
            <a:off x="1053312" y="2711510"/>
            <a:ext cx="4733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a:lvl1pPr>
            <a:lvl2pPr lvl="1" algn="l" rtl="0">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780" name="Google Shape;1780;p182"/>
          <p:cNvSpPr txBox="1">
            <a:spLocks noGrp="1"/>
          </p:cNvSpPr>
          <p:nvPr>
            <p:ph type="subTitle" idx="3"/>
          </p:nvPr>
        </p:nvSpPr>
        <p:spPr>
          <a:xfrm>
            <a:off x="1053312" y="3993956"/>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
        <p:nvSpPr>
          <p:cNvPr id="1781" name="Google Shape;1781;p182" title="alt=&quot;&quot;"/>
          <p:cNvSpPr/>
          <p:nvPr/>
        </p:nvSpPr>
        <p:spPr>
          <a:xfrm>
            <a:off x="4702700" y="-338"/>
            <a:ext cx="4445740" cy="447303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782" name="Google Shape;1782;p182" title="alt=&quot;&quot;"/>
          <p:cNvPicPr preferRelativeResize="0"/>
          <p:nvPr/>
        </p:nvPicPr>
        <p:blipFill>
          <a:blip r:embed="rId2">
            <a:alphaModFix/>
          </a:blip>
          <a:stretch>
            <a:fillRect/>
          </a:stretch>
        </p:blipFill>
        <p:spPr>
          <a:xfrm rot="866541">
            <a:off x="4437869" y="279272"/>
            <a:ext cx="904221" cy="994182"/>
          </a:xfrm>
          <a:prstGeom prst="rect">
            <a:avLst/>
          </a:prstGeom>
          <a:noFill/>
          <a:ln>
            <a:noFill/>
          </a:ln>
        </p:spPr>
      </p:pic>
      <p:pic>
        <p:nvPicPr>
          <p:cNvPr id="1783" name="Google Shape;1783;p182"/>
          <p:cNvPicPr preferRelativeResize="0"/>
          <p:nvPr/>
        </p:nvPicPr>
        <p:blipFill rotWithShape="1">
          <a:blip r:embed="rId3">
            <a:alphaModFix amt="40000"/>
          </a:blip>
          <a:srcRect l="45462"/>
          <a:stretch/>
        </p:blipFill>
        <p:spPr>
          <a:xfrm flipH="1">
            <a:off x="6918676" y="1083656"/>
            <a:ext cx="2225324" cy="2990869"/>
          </a:xfrm>
          <a:prstGeom prst="rect">
            <a:avLst/>
          </a:prstGeom>
          <a:noFill/>
          <a:ln>
            <a:noFill/>
          </a:ln>
        </p:spPr>
      </p:pic>
      <p:pic>
        <p:nvPicPr>
          <p:cNvPr id="1784" name="Google Shape;1784;p182" title="Salesforce logo"/>
          <p:cNvPicPr preferRelativeResize="0"/>
          <p:nvPr/>
        </p:nvPicPr>
        <p:blipFill rotWithShape="1">
          <a:blip r:embed="rId4">
            <a:alphaModFix/>
          </a:blip>
          <a:srcRect/>
          <a:stretch/>
        </p:blipFill>
        <p:spPr>
          <a:xfrm>
            <a:off x="8275084" y="424095"/>
            <a:ext cx="476800" cy="333821"/>
          </a:xfrm>
          <a:prstGeom prst="rect">
            <a:avLst/>
          </a:prstGeom>
          <a:noFill/>
          <a:ln>
            <a:noFill/>
          </a:ln>
        </p:spPr>
      </p:pic>
      <p:sp>
        <p:nvSpPr>
          <p:cNvPr id="1785" name="Google Shape;1785;p182"/>
          <p:cNvSpPr>
            <a:spLocks noGrp="1"/>
          </p:cNvSpPr>
          <p:nvPr>
            <p:ph type="pic" idx="4"/>
          </p:nvPr>
        </p:nvSpPr>
        <p:spPr>
          <a:xfrm>
            <a:off x="4592979" y="615181"/>
            <a:ext cx="2096400" cy="2096400"/>
          </a:xfrm>
          <a:prstGeom prst="ellipse">
            <a:avLst/>
          </a:prstGeom>
          <a:noFill/>
          <a:ln>
            <a:noFill/>
          </a:ln>
        </p:spPr>
      </p:sp>
      <p:sp>
        <p:nvSpPr>
          <p:cNvPr id="1786" name="Google Shape;1786;p182"/>
          <p:cNvSpPr>
            <a:spLocks noGrp="1"/>
          </p:cNvSpPr>
          <p:nvPr>
            <p:ph type="pic" idx="5"/>
          </p:nvPr>
        </p:nvSpPr>
        <p:spPr>
          <a:xfrm>
            <a:off x="4682569" y="688500"/>
            <a:ext cx="505200" cy="505200"/>
          </a:xfrm>
          <a:prstGeom prst="ellipse">
            <a:avLst/>
          </a:prstGeom>
          <a:noFill/>
          <a:ln w="76200" cap="flat" cmpd="sng">
            <a:solidFill>
              <a:schemeClr val="lt1"/>
            </a:solidFill>
            <a:prstDash val="solid"/>
            <a:round/>
            <a:headEnd type="none" w="sm" len="sm"/>
            <a:tailEnd type="none" w="sm" len="sm"/>
          </a:ln>
        </p:spPr>
      </p:sp>
      <p:pic>
        <p:nvPicPr>
          <p:cNvPr id="1787" name="Google Shape;1787;p182" title="alt=&quot;&quot;"/>
          <p:cNvPicPr preferRelativeResize="0"/>
          <p:nvPr/>
        </p:nvPicPr>
        <p:blipFill>
          <a:blip r:embed="rId2">
            <a:alphaModFix/>
          </a:blip>
          <a:stretch>
            <a:fillRect/>
          </a:stretch>
        </p:blipFill>
        <p:spPr>
          <a:xfrm rot="-866541" flipH="1">
            <a:off x="7802833" y="2040497"/>
            <a:ext cx="904221" cy="994182"/>
          </a:xfrm>
          <a:prstGeom prst="rect">
            <a:avLst/>
          </a:prstGeom>
          <a:noFill/>
          <a:ln>
            <a:noFill/>
          </a:ln>
        </p:spPr>
      </p:pic>
      <p:sp>
        <p:nvSpPr>
          <p:cNvPr id="1788" name="Google Shape;1788;p182"/>
          <p:cNvSpPr>
            <a:spLocks noGrp="1"/>
          </p:cNvSpPr>
          <p:nvPr>
            <p:ph type="pic" idx="6"/>
          </p:nvPr>
        </p:nvSpPr>
        <p:spPr>
          <a:xfrm>
            <a:off x="6486941" y="2376406"/>
            <a:ext cx="2096400" cy="2096400"/>
          </a:xfrm>
          <a:prstGeom prst="ellipse">
            <a:avLst/>
          </a:prstGeom>
          <a:noFill/>
          <a:ln>
            <a:noFill/>
          </a:ln>
        </p:spPr>
      </p:sp>
      <p:sp>
        <p:nvSpPr>
          <p:cNvPr id="1789" name="Google Shape;1789;p182"/>
          <p:cNvSpPr>
            <a:spLocks noGrp="1"/>
          </p:cNvSpPr>
          <p:nvPr>
            <p:ph type="pic" idx="7"/>
          </p:nvPr>
        </p:nvSpPr>
        <p:spPr>
          <a:xfrm>
            <a:off x="8002315" y="2449725"/>
            <a:ext cx="505200" cy="5052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K1 - Speaker Slide - B">
  <p:cSld name="CUSTOM_3_1_1_1">
    <p:spTree>
      <p:nvGrpSpPr>
        <p:cNvPr id="1" name="Shape 1790"/>
        <p:cNvGrpSpPr/>
        <p:nvPr/>
      </p:nvGrpSpPr>
      <p:grpSpPr>
        <a:xfrm>
          <a:off x="0" y="0"/>
          <a:ext cx="0" cy="0"/>
          <a:chOff x="0" y="0"/>
          <a:chExt cx="0" cy="0"/>
        </a:xfrm>
      </p:grpSpPr>
      <p:sp>
        <p:nvSpPr>
          <p:cNvPr id="1791" name="Google Shape;1791;p183"/>
          <p:cNvSpPr txBox="1">
            <a:spLocks noGrp="1"/>
          </p:cNvSpPr>
          <p:nvPr>
            <p:ph type="title"/>
          </p:nvPr>
        </p:nvSpPr>
        <p:spPr>
          <a:xfrm>
            <a:off x="432169" y="1776222"/>
            <a:ext cx="4733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a:lvl1pPr>
            <a:lvl2pPr lvl="1" algn="l" rtl="0">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792" name="Google Shape;1792;p183"/>
          <p:cNvSpPr txBox="1">
            <a:spLocks noGrp="1"/>
          </p:cNvSpPr>
          <p:nvPr>
            <p:ph type="subTitle" idx="1"/>
          </p:nvPr>
        </p:nvSpPr>
        <p:spPr>
          <a:xfrm>
            <a:off x="432169" y="3058668"/>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
        <p:nvSpPr>
          <p:cNvPr id="1793" name="Google Shape;1793;p183" title="alt=&quot;&quot;"/>
          <p:cNvSpPr/>
          <p:nvPr/>
        </p:nvSpPr>
        <p:spPr>
          <a:xfrm>
            <a:off x="4702700" y="-338"/>
            <a:ext cx="4445740" cy="447303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794" name="Google Shape;1794;p183" title="alt=&quot;&quot;"/>
          <p:cNvPicPr preferRelativeResize="0"/>
          <p:nvPr/>
        </p:nvPicPr>
        <p:blipFill rotWithShape="1">
          <a:blip r:embed="rId2">
            <a:alphaModFix amt="40000"/>
          </a:blip>
          <a:srcRect l="45462"/>
          <a:stretch/>
        </p:blipFill>
        <p:spPr>
          <a:xfrm flipH="1">
            <a:off x="6918676" y="1083656"/>
            <a:ext cx="2225324" cy="2990869"/>
          </a:xfrm>
          <a:prstGeom prst="rect">
            <a:avLst/>
          </a:prstGeom>
          <a:noFill/>
          <a:ln>
            <a:noFill/>
          </a:ln>
        </p:spPr>
      </p:pic>
      <p:pic>
        <p:nvPicPr>
          <p:cNvPr id="1795" name="Google Shape;1795;p183" title="alt=&quot;&quot;"/>
          <p:cNvPicPr preferRelativeResize="0"/>
          <p:nvPr/>
        </p:nvPicPr>
        <p:blipFill>
          <a:blip r:embed="rId3">
            <a:alphaModFix/>
          </a:blip>
          <a:stretch>
            <a:fillRect/>
          </a:stretch>
        </p:blipFill>
        <p:spPr>
          <a:xfrm rot="-6368313">
            <a:off x="6396732" y="3278765"/>
            <a:ext cx="904018" cy="994404"/>
          </a:xfrm>
          <a:prstGeom prst="rect">
            <a:avLst/>
          </a:prstGeom>
          <a:noFill/>
          <a:ln>
            <a:noFill/>
          </a:ln>
        </p:spPr>
      </p:pic>
      <p:pic>
        <p:nvPicPr>
          <p:cNvPr id="1796" name="Google Shape;1796;p183" title="Salesforce logo"/>
          <p:cNvPicPr preferRelativeResize="0"/>
          <p:nvPr/>
        </p:nvPicPr>
        <p:blipFill rotWithShape="1">
          <a:blip r:embed="rId4">
            <a:alphaModFix/>
          </a:blip>
          <a:srcRect/>
          <a:stretch/>
        </p:blipFill>
        <p:spPr>
          <a:xfrm>
            <a:off x="8275084" y="424095"/>
            <a:ext cx="476800" cy="333821"/>
          </a:xfrm>
          <a:prstGeom prst="rect">
            <a:avLst/>
          </a:prstGeom>
          <a:noFill/>
          <a:ln>
            <a:noFill/>
          </a:ln>
        </p:spPr>
      </p:pic>
      <p:sp>
        <p:nvSpPr>
          <p:cNvPr id="1797" name="Google Shape;1797;p183"/>
          <p:cNvSpPr>
            <a:spLocks noGrp="1"/>
          </p:cNvSpPr>
          <p:nvPr>
            <p:ph type="pic" idx="2"/>
          </p:nvPr>
        </p:nvSpPr>
        <p:spPr>
          <a:xfrm>
            <a:off x="4725293" y="922313"/>
            <a:ext cx="2746500" cy="2746500"/>
          </a:xfrm>
          <a:prstGeom prst="ellipse">
            <a:avLst/>
          </a:prstGeom>
          <a:noFill/>
          <a:ln>
            <a:noFill/>
          </a:ln>
        </p:spPr>
      </p:sp>
      <p:sp>
        <p:nvSpPr>
          <p:cNvPr id="1798" name="Google Shape;1798;p183"/>
          <p:cNvSpPr>
            <a:spLocks noGrp="1"/>
          </p:cNvSpPr>
          <p:nvPr>
            <p:ph type="pic" idx="3"/>
          </p:nvPr>
        </p:nvSpPr>
        <p:spPr>
          <a:xfrm>
            <a:off x="6760948" y="2814788"/>
            <a:ext cx="854100" cy="854100"/>
          </a:xfrm>
          <a:prstGeom prst="ellipse">
            <a:avLst/>
          </a:prstGeom>
          <a:noFill/>
          <a:ln w="114300" cap="flat" cmpd="sng">
            <a:solidFill>
              <a:schemeClr val="lt1"/>
            </a:solidFill>
            <a:prstDash val="solid"/>
            <a:round/>
            <a:headEnd type="none" w="sm" len="sm"/>
            <a:tailEnd type="none" w="sm" len="sm"/>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K2 - Speaker Slide - B 1">
  <p:cSld name="CUSTOM_3_1_2_1">
    <p:spTree>
      <p:nvGrpSpPr>
        <p:cNvPr id="1" name="Shape 1799"/>
        <p:cNvGrpSpPr/>
        <p:nvPr/>
      </p:nvGrpSpPr>
      <p:grpSpPr>
        <a:xfrm>
          <a:off x="0" y="0"/>
          <a:ext cx="0" cy="0"/>
          <a:chOff x="0" y="0"/>
          <a:chExt cx="0" cy="0"/>
        </a:xfrm>
      </p:grpSpPr>
      <p:sp>
        <p:nvSpPr>
          <p:cNvPr id="1800" name="Google Shape;1800;p184"/>
          <p:cNvSpPr txBox="1">
            <a:spLocks noGrp="1"/>
          </p:cNvSpPr>
          <p:nvPr>
            <p:ph type="title"/>
          </p:nvPr>
        </p:nvSpPr>
        <p:spPr>
          <a:xfrm>
            <a:off x="432169" y="543131"/>
            <a:ext cx="3758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sz="2400"/>
            </a:lvl1pPr>
            <a:lvl2pPr lvl="1" algn="l" rtl="0">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801" name="Google Shape;1801;p184"/>
          <p:cNvSpPr txBox="1">
            <a:spLocks noGrp="1"/>
          </p:cNvSpPr>
          <p:nvPr>
            <p:ph type="subTitle" idx="1"/>
          </p:nvPr>
        </p:nvSpPr>
        <p:spPr>
          <a:xfrm>
            <a:off x="432169" y="1825574"/>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
        <p:nvSpPr>
          <p:cNvPr id="1802" name="Google Shape;1802;p184"/>
          <p:cNvSpPr txBox="1">
            <a:spLocks noGrp="1"/>
          </p:cNvSpPr>
          <p:nvPr>
            <p:ph type="title" idx="2"/>
          </p:nvPr>
        </p:nvSpPr>
        <p:spPr>
          <a:xfrm>
            <a:off x="1053312" y="2711513"/>
            <a:ext cx="3758100" cy="1234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400"/>
              <a:buNone/>
              <a:defRPr sz="2400"/>
            </a:lvl1pPr>
            <a:lvl2pPr lvl="1" algn="l" rtl="0">
              <a:spcBef>
                <a:spcPts val="0"/>
              </a:spcBef>
              <a:spcAft>
                <a:spcPts val="0"/>
              </a:spcAft>
              <a:buClr>
                <a:schemeClr val="accent1"/>
              </a:buClr>
              <a:buSzPts val="2400"/>
              <a:buFont typeface="Poppins"/>
              <a:buNone/>
              <a:defRPr b="1">
                <a:latin typeface="Poppins"/>
                <a:ea typeface="Poppins"/>
                <a:cs typeface="Poppins"/>
                <a:sym typeface="Poppins"/>
              </a:defRPr>
            </a:lvl2pPr>
            <a:lvl3pPr lvl="2" algn="l" rtl="0">
              <a:spcBef>
                <a:spcPts val="0"/>
              </a:spcBef>
              <a:spcAft>
                <a:spcPts val="0"/>
              </a:spcAft>
              <a:buClr>
                <a:schemeClr val="accent1"/>
              </a:buClr>
              <a:buSzPts val="2400"/>
              <a:buFont typeface="Poppins"/>
              <a:buNone/>
              <a:defRPr b="1">
                <a:latin typeface="Poppins"/>
                <a:ea typeface="Poppins"/>
                <a:cs typeface="Poppins"/>
                <a:sym typeface="Poppins"/>
              </a:defRPr>
            </a:lvl3pPr>
            <a:lvl4pPr lvl="3" algn="l" rtl="0">
              <a:spcBef>
                <a:spcPts val="0"/>
              </a:spcBef>
              <a:spcAft>
                <a:spcPts val="0"/>
              </a:spcAft>
              <a:buClr>
                <a:schemeClr val="accent1"/>
              </a:buClr>
              <a:buSzPts val="2400"/>
              <a:buFont typeface="Poppins"/>
              <a:buNone/>
              <a:defRPr b="1">
                <a:latin typeface="Poppins"/>
                <a:ea typeface="Poppins"/>
                <a:cs typeface="Poppins"/>
                <a:sym typeface="Poppins"/>
              </a:defRPr>
            </a:lvl4pPr>
            <a:lvl5pPr lvl="4" algn="l" rtl="0">
              <a:spcBef>
                <a:spcPts val="0"/>
              </a:spcBef>
              <a:spcAft>
                <a:spcPts val="0"/>
              </a:spcAft>
              <a:buClr>
                <a:schemeClr val="accent1"/>
              </a:buClr>
              <a:buSzPts val="2400"/>
              <a:buFont typeface="Poppins"/>
              <a:buNone/>
              <a:defRPr b="1">
                <a:latin typeface="Poppins"/>
                <a:ea typeface="Poppins"/>
                <a:cs typeface="Poppins"/>
                <a:sym typeface="Poppins"/>
              </a:defRPr>
            </a:lvl5pPr>
            <a:lvl6pPr lvl="5" algn="l" rtl="0">
              <a:spcBef>
                <a:spcPts val="0"/>
              </a:spcBef>
              <a:spcAft>
                <a:spcPts val="0"/>
              </a:spcAft>
              <a:buClr>
                <a:schemeClr val="accent1"/>
              </a:buClr>
              <a:buSzPts val="2400"/>
              <a:buFont typeface="Poppins"/>
              <a:buNone/>
              <a:defRPr b="1">
                <a:latin typeface="Poppins"/>
                <a:ea typeface="Poppins"/>
                <a:cs typeface="Poppins"/>
                <a:sym typeface="Poppins"/>
              </a:defRPr>
            </a:lvl6pPr>
            <a:lvl7pPr lvl="6" algn="l" rtl="0">
              <a:spcBef>
                <a:spcPts val="0"/>
              </a:spcBef>
              <a:spcAft>
                <a:spcPts val="0"/>
              </a:spcAft>
              <a:buClr>
                <a:schemeClr val="accent1"/>
              </a:buClr>
              <a:buSzPts val="2400"/>
              <a:buFont typeface="Poppins"/>
              <a:buNone/>
              <a:defRPr b="1">
                <a:latin typeface="Poppins"/>
                <a:ea typeface="Poppins"/>
                <a:cs typeface="Poppins"/>
                <a:sym typeface="Poppins"/>
              </a:defRPr>
            </a:lvl7pPr>
            <a:lvl8pPr lvl="7" algn="l" rtl="0">
              <a:spcBef>
                <a:spcPts val="0"/>
              </a:spcBef>
              <a:spcAft>
                <a:spcPts val="0"/>
              </a:spcAft>
              <a:buClr>
                <a:schemeClr val="accent1"/>
              </a:buClr>
              <a:buSzPts val="2400"/>
              <a:buFont typeface="Poppins"/>
              <a:buNone/>
              <a:defRPr b="1">
                <a:latin typeface="Poppins"/>
                <a:ea typeface="Poppins"/>
                <a:cs typeface="Poppins"/>
                <a:sym typeface="Poppins"/>
              </a:defRPr>
            </a:lvl8pPr>
            <a:lvl9pPr lvl="8" algn="l" rtl="0">
              <a:spcBef>
                <a:spcPts val="0"/>
              </a:spcBef>
              <a:spcAft>
                <a:spcPts val="0"/>
              </a:spcAft>
              <a:buClr>
                <a:schemeClr val="accent1"/>
              </a:buClr>
              <a:buSzPts val="2400"/>
              <a:buFont typeface="Poppins"/>
              <a:buNone/>
              <a:defRPr b="1">
                <a:latin typeface="Poppins"/>
                <a:ea typeface="Poppins"/>
                <a:cs typeface="Poppins"/>
                <a:sym typeface="Poppins"/>
              </a:defRPr>
            </a:lvl9pPr>
          </a:lstStyle>
          <a:p>
            <a:endParaRPr/>
          </a:p>
        </p:txBody>
      </p:sp>
      <p:sp>
        <p:nvSpPr>
          <p:cNvPr id="1803" name="Google Shape;1803;p184"/>
          <p:cNvSpPr txBox="1">
            <a:spLocks noGrp="1"/>
          </p:cNvSpPr>
          <p:nvPr>
            <p:ph type="subTitle" idx="3"/>
          </p:nvPr>
        </p:nvSpPr>
        <p:spPr>
          <a:xfrm>
            <a:off x="1053312" y="3993956"/>
            <a:ext cx="4733100" cy="624300"/>
          </a:xfrm>
          <a:prstGeom prst="rect">
            <a:avLst/>
          </a:prstGeom>
        </p:spPr>
        <p:txBody>
          <a:bodyPr spcFirstLastPara="1" wrap="square" lIns="0" tIns="0" rIns="0" bIns="0" anchor="t" anchorCtr="0">
            <a:noAutofit/>
          </a:bodyPr>
          <a:lstStyle>
            <a:lvl1pPr lvl="0" rtl="0">
              <a:lnSpc>
                <a:spcPct val="103000"/>
              </a:lnSpc>
              <a:spcBef>
                <a:spcPts val="400"/>
              </a:spcBef>
              <a:spcAft>
                <a:spcPts val="0"/>
              </a:spcAft>
              <a:buClr>
                <a:schemeClr val="accent1"/>
              </a:buClr>
              <a:buSzPts val="1700"/>
              <a:buNone/>
              <a:defRPr sz="1700">
                <a:solidFill>
                  <a:schemeClr val="accent1"/>
                </a:solidFill>
              </a:defRPr>
            </a:lvl1pPr>
            <a:lvl2pPr lvl="1" rtl="0">
              <a:lnSpc>
                <a:spcPct val="103000"/>
              </a:lnSpc>
              <a:spcBef>
                <a:spcPts val="400"/>
              </a:spcBef>
              <a:spcAft>
                <a:spcPts val="0"/>
              </a:spcAft>
              <a:buClr>
                <a:schemeClr val="accent1"/>
              </a:buClr>
              <a:buSzPts val="1700"/>
              <a:buNone/>
              <a:defRPr sz="1700">
                <a:solidFill>
                  <a:schemeClr val="accent1"/>
                </a:solidFill>
              </a:defRPr>
            </a:lvl2pPr>
            <a:lvl3pPr lvl="2" rtl="0">
              <a:lnSpc>
                <a:spcPct val="103000"/>
              </a:lnSpc>
              <a:spcBef>
                <a:spcPts val="400"/>
              </a:spcBef>
              <a:spcAft>
                <a:spcPts val="0"/>
              </a:spcAft>
              <a:buClr>
                <a:schemeClr val="accent1"/>
              </a:buClr>
              <a:buSzPts val="1700"/>
              <a:buNone/>
              <a:defRPr sz="1700">
                <a:solidFill>
                  <a:schemeClr val="accent1"/>
                </a:solidFill>
              </a:defRPr>
            </a:lvl3pPr>
            <a:lvl4pPr lvl="3" rtl="0">
              <a:lnSpc>
                <a:spcPct val="103000"/>
              </a:lnSpc>
              <a:spcBef>
                <a:spcPts val="400"/>
              </a:spcBef>
              <a:spcAft>
                <a:spcPts val="0"/>
              </a:spcAft>
              <a:buClr>
                <a:schemeClr val="accent1"/>
              </a:buClr>
              <a:buSzPts val="1700"/>
              <a:buNone/>
              <a:defRPr sz="1700">
                <a:solidFill>
                  <a:schemeClr val="accent1"/>
                </a:solidFill>
              </a:defRPr>
            </a:lvl4pPr>
            <a:lvl5pPr lvl="4" rtl="0">
              <a:lnSpc>
                <a:spcPct val="103000"/>
              </a:lnSpc>
              <a:spcBef>
                <a:spcPts val="400"/>
              </a:spcBef>
              <a:spcAft>
                <a:spcPts val="0"/>
              </a:spcAft>
              <a:buClr>
                <a:schemeClr val="accent1"/>
              </a:buClr>
              <a:buSzPts val="1700"/>
              <a:buNone/>
              <a:defRPr sz="1700">
                <a:solidFill>
                  <a:schemeClr val="accent1"/>
                </a:solidFill>
              </a:defRPr>
            </a:lvl5pPr>
            <a:lvl6pPr lvl="5" rtl="0">
              <a:lnSpc>
                <a:spcPct val="103000"/>
              </a:lnSpc>
              <a:spcBef>
                <a:spcPts val="400"/>
              </a:spcBef>
              <a:spcAft>
                <a:spcPts val="0"/>
              </a:spcAft>
              <a:buClr>
                <a:schemeClr val="accent1"/>
              </a:buClr>
              <a:buSzPts val="1700"/>
              <a:buNone/>
              <a:defRPr sz="1700">
                <a:solidFill>
                  <a:schemeClr val="accent1"/>
                </a:solidFill>
              </a:defRPr>
            </a:lvl6pPr>
            <a:lvl7pPr lvl="6" rtl="0">
              <a:lnSpc>
                <a:spcPct val="103000"/>
              </a:lnSpc>
              <a:spcBef>
                <a:spcPts val="400"/>
              </a:spcBef>
              <a:spcAft>
                <a:spcPts val="0"/>
              </a:spcAft>
              <a:buClr>
                <a:schemeClr val="accent1"/>
              </a:buClr>
              <a:buSzPts val="1700"/>
              <a:buNone/>
              <a:defRPr sz="1700">
                <a:solidFill>
                  <a:schemeClr val="accent1"/>
                </a:solidFill>
              </a:defRPr>
            </a:lvl7pPr>
            <a:lvl8pPr lvl="7" rtl="0">
              <a:lnSpc>
                <a:spcPct val="103000"/>
              </a:lnSpc>
              <a:spcBef>
                <a:spcPts val="400"/>
              </a:spcBef>
              <a:spcAft>
                <a:spcPts val="0"/>
              </a:spcAft>
              <a:buClr>
                <a:schemeClr val="accent1"/>
              </a:buClr>
              <a:buSzPts val="1700"/>
              <a:buNone/>
              <a:defRPr sz="1700">
                <a:solidFill>
                  <a:schemeClr val="accent1"/>
                </a:solidFill>
              </a:defRPr>
            </a:lvl8pPr>
            <a:lvl9pPr lvl="8" rtl="0">
              <a:lnSpc>
                <a:spcPct val="103000"/>
              </a:lnSpc>
              <a:spcBef>
                <a:spcPts val="400"/>
              </a:spcBef>
              <a:spcAft>
                <a:spcPts val="400"/>
              </a:spcAft>
              <a:buClr>
                <a:schemeClr val="accent1"/>
              </a:buClr>
              <a:buSzPts val="1700"/>
              <a:buNone/>
              <a:defRPr sz="1700">
                <a:solidFill>
                  <a:schemeClr val="accent1"/>
                </a:solidFill>
              </a:defRPr>
            </a:lvl9pPr>
          </a:lstStyle>
          <a:p>
            <a:endParaRPr/>
          </a:p>
        </p:txBody>
      </p:sp>
      <p:sp>
        <p:nvSpPr>
          <p:cNvPr id="1804" name="Google Shape;1804;p184" title="alt=&quot;&quot;"/>
          <p:cNvSpPr/>
          <p:nvPr/>
        </p:nvSpPr>
        <p:spPr>
          <a:xfrm>
            <a:off x="4702700" y="-338"/>
            <a:ext cx="4445740" cy="447303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805" name="Google Shape;1805;p184" title="alt=&quot;&quot;"/>
          <p:cNvPicPr preferRelativeResize="0"/>
          <p:nvPr/>
        </p:nvPicPr>
        <p:blipFill>
          <a:blip r:embed="rId2">
            <a:alphaModFix/>
          </a:blip>
          <a:stretch>
            <a:fillRect/>
          </a:stretch>
        </p:blipFill>
        <p:spPr>
          <a:xfrm rot="866541">
            <a:off x="4437869" y="279272"/>
            <a:ext cx="904221" cy="994182"/>
          </a:xfrm>
          <a:prstGeom prst="rect">
            <a:avLst/>
          </a:prstGeom>
          <a:noFill/>
          <a:ln>
            <a:noFill/>
          </a:ln>
        </p:spPr>
      </p:pic>
      <p:pic>
        <p:nvPicPr>
          <p:cNvPr id="1806" name="Google Shape;1806;p184" title="alt=&quot;&quot;"/>
          <p:cNvPicPr preferRelativeResize="0"/>
          <p:nvPr/>
        </p:nvPicPr>
        <p:blipFill rotWithShape="1">
          <a:blip r:embed="rId3">
            <a:alphaModFix amt="40000"/>
          </a:blip>
          <a:srcRect l="45465"/>
          <a:stretch/>
        </p:blipFill>
        <p:spPr>
          <a:xfrm flipH="1">
            <a:off x="6918676" y="1083656"/>
            <a:ext cx="2225324" cy="2990869"/>
          </a:xfrm>
          <a:prstGeom prst="rect">
            <a:avLst/>
          </a:prstGeom>
          <a:noFill/>
          <a:ln>
            <a:noFill/>
          </a:ln>
        </p:spPr>
      </p:pic>
      <p:pic>
        <p:nvPicPr>
          <p:cNvPr id="1807" name="Google Shape;1807;p184" title="Salesforce logo"/>
          <p:cNvPicPr preferRelativeResize="0"/>
          <p:nvPr/>
        </p:nvPicPr>
        <p:blipFill rotWithShape="1">
          <a:blip r:embed="rId4">
            <a:alphaModFix/>
          </a:blip>
          <a:srcRect/>
          <a:stretch/>
        </p:blipFill>
        <p:spPr>
          <a:xfrm>
            <a:off x="8275084" y="424095"/>
            <a:ext cx="476800" cy="333821"/>
          </a:xfrm>
          <a:prstGeom prst="rect">
            <a:avLst/>
          </a:prstGeom>
          <a:noFill/>
          <a:ln>
            <a:noFill/>
          </a:ln>
        </p:spPr>
      </p:pic>
      <p:sp>
        <p:nvSpPr>
          <p:cNvPr id="1808" name="Google Shape;1808;p184"/>
          <p:cNvSpPr>
            <a:spLocks noGrp="1"/>
          </p:cNvSpPr>
          <p:nvPr>
            <p:ph type="pic" idx="4"/>
          </p:nvPr>
        </p:nvSpPr>
        <p:spPr>
          <a:xfrm>
            <a:off x="4592979" y="615181"/>
            <a:ext cx="2096400" cy="2096400"/>
          </a:xfrm>
          <a:prstGeom prst="ellipse">
            <a:avLst/>
          </a:prstGeom>
          <a:noFill/>
          <a:ln>
            <a:noFill/>
          </a:ln>
        </p:spPr>
      </p:sp>
      <p:sp>
        <p:nvSpPr>
          <p:cNvPr id="1809" name="Google Shape;1809;p184"/>
          <p:cNvSpPr>
            <a:spLocks noGrp="1"/>
          </p:cNvSpPr>
          <p:nvPr>
            <p:ph type="pic" idx="5"/>
          </p:nvPr>
        </p:nvSpPr>
        <p:spPr>
          <a:xfrm>
            <a:off x="4682569" y="688500"/>
            <a:ext cx="505200" cy="505200"/>
          </a:xfrm>
          <a:prstGeom prst="ellipse">
            <a:avLst/>
          </a:prstGeom>
          <a:noFill/>
          <a:ln w="76200" cap="flat" cmpd="sng">
            <a:solidFill>
              <a:schemeClr val="lt1"/>
            </a:solidFill>
            <a:prstDash val="solid"/>
            <a:round/>
            <a:headEnd type="none" w="sm" len="sm"/>
            <a:tailEnd type="none" w="sm" len="sm"/>
          </a:ln>
        </p:spPr>
      </p:sp>
      <p:pic>
        <p:nvPicPr>
          <p:cNvPr id="1810" name="Google Shape;1810;p184" title="alt=&quot;&quot;"/>
          <p:cNvPicPr preferRelativeResize="0"/>
          <p:nvPr/>
        </p:nvPicPr>
        <p:blipFill>
          <a:blip r:embed="rId2">
            <a:alphaModFix/>
          </a:blip>
          <a:stretch>
            <a:fillRect/>
          </a:stretch>
        </p:blipFill>
        <p:spPr>
          <a:xfrm rot="-866541" flipH="1">
            <a:off x="7802833" y="2040497"/>
            <a:ext cx="904221" cy="994182"/>
          </a:xfrm>
          <a:prstGeom prst="rect">
            <a:avLst/>
          </a:prstGeom>
          <a:noFill/>
          <a:ln>
            <a:noFill/>
          </a:ln>
        </p:spPr>
      </p:pic>
      <p:sp>
        <p:nvSpPr>
          <p:cNvPr id="1811" name="Google Shape;1811;p184"/>
          <p:cNvSpPr>
            <a:spLocks noGrp="1"/>
          </p:cNvSpPr>
          <p:nvPr>
            <p:ph type="pic" idx="6"/>
          </p:nvPr>
        </p:nvSpPr>
        <p:spPr>
          <a:xfrm>
            <a:off x="6486941" y="2376406"/>
            <a:ext cx="2096400" cy="2096400"/>
          </a:xfrm>
          <a:prstGeom prst="ellipse">
            <a:avLst/>
          </a:prstGeom>
          <a:noFill/>
          <a:ln>
            <a:noFill/>
          </a:ln>
        </p:spPr>
      </p:sp>
      <p:sp>
        <p:nvSpPr>
          <p:cNvPr id="1812" name="Google Shape;1812;p184"/>
          <p:cNvSpPr>
            <a:spLocks noGrp="1"/>
          </p:cNvSpPr>
          <p:nvPr>
            <p:ph type="pic" idx="7"/>
          </p:nvPr>
        </p:nvSpPr>
        <p:spPr>
          <a:xfrm>
            <a:off x="8002315" y="2449725"/>
            <a:ext cx="505200" cy="5052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N6 - Thank You">
  <p:cSld name="Speaker Slide - B_1_6_1_2">
    <p:bg>
      <p:bgPr>
        <a:solidFill>
          <a:srgbClr val="CFE9FE"/>
        </a:solidFill>
        <a:effectLst/>
      </p:bgPr>
    </p:bg>
    <p:spTree>
      <p:nvGrpSpPr>
        <p:cNvPr id="1" name="Shape 1813"/>
        <p:cNvGrpSpPr/>
        <p:nvPr/>
      </p:nvGrpSpPr>
      <p:grpSpPr>
        <a:xfrm>
          <a:off x="0" y="0"/>
          <a:ext cx="0" cy="0"/>
          <a:chOff x="0" y="0"/>
          <a:chExt cx="0" cy="0"/>
        </a:xfrm>
      </p:grpSpPr>
      <p:sp>
        <p:nvSpPr>
          <p:cNvPr id="1814" name="Google Shape;1814;p185"/>
          <p:cNvSpPr txBox="1"/>
          <p:nvPr/>
        </p:nvSpPr>
        <p:spPr>
          <a:xfrm>
            <a:off x="433951" y="1734731"/>
            <a:ext cx="4413300" cy="1971600"/>
          </a:xfrm>
          <a:prstGeom prst="rect">
            <a:avLst/>
          </a:prstGeom>
          <a:noFill/>
          <a:ln>
            <a:noFill/>
          </a:ln>
        </p:spPr>
        <p:txBody>
          <a:bodyPr spcFirstLastPara="1" wrap="square" lIns="68575" tIns="68575" rIns="68575" bIns="68575" anchor="t" anchorCtr="0">
            <a:noAutofit/>
          </a:bodyPr>
          <a:lstStyle/>
          <a:p>
            <a:pPr marL="0" marR="0" lvl="0" indent="0" algn="l" rtl="0">
              <a:lnSpc>
                <a:spcPct val="77000"/>
              </a:lnSpc>
              <a:spcBef>
                <a:spcPts val="0"/>
              </a:spcBef>
              <a:spcAft>
                <a:spcPts val="0"/>
              </a:spcAft>
              <a:buClr>
                <a:schemeClr val="accent1"/>
              </a:buClr>
              <a:buSzPts val="5600"/>
              <a:buFont typeface="Avant Garde Demi SFDC"/>
              <a:buNone/>
            </a:pPr>
            <a:r>
              <a:rPr lang="en" sz="5600">
                <a:solidFill>
                  <a:schemeClr val="accent1"/>
                </a:solidFill>
                <a:latin typeface="Avant Garde Demi SFDC"/>
                <a:ea typeface="Avant Garde Demi SFDC"/>
                <a:cs typeface="Avant Garde Demi SFDC"/>
                <a:sym typeface="Avant Garde Demi SFDC"/>
              </a:rPr>
              <a:t>Thank you</a:t>
            </a:r>
            <a:endParaRPr sz="5600">
              <a:solidFill>
                <a:schemeClr val="accent1"/>
              </a:solidFill>
              <a:latin typeface="Avant Garde Demi SFDC"/>
              <a:ea typeface="Avant Garde Demi SFDC"/>
              <a:cs typeface="Avant Garde Demi SFDC"/>
              <a:sym typeface="Avant Garde Demi SFDC"/>
            </a:endParaRPr>
          </a:p>
        </p:txBody>
      </p:sp>
      <p:sp>
        <p:nvSpPr>
          <p:cNvPr id="1815" name="Google Shape;1815;p185" title="alt=&quot;&quot;"/>
          <p:cNvSpPr/>
          <p:nvPr/>
        </p:nvSpPr>
        <p:spPr>
          <a:xfrm>
            <a:off x="4441588" y="3172059"/>
            <a:ext cx="311100" cy="1971600"/>
          </a:xfrm>
          <a:prstGeom prst="rect">
            <a:avLst/>
          </a:prstGeom>
          <a:solidFill>
            <a:srgbClr val="38761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1816" name="Google Shape;1816;p185"/>
          <p:cNvGrpSpPr/>
          <p:nvPr/>
        </p:nvGrpSpPr>
        <p:grpSpPr>
          <a:xfrm>
            <a:off x="-57" y="376357"/>
            <a:ext cx="9141708" cy="4766808"/>
            <a:chOff x="774562" y="3721525"/>
            <a:chExt cx="3851248" cy="2008176"/>
          </a:xfrm>
        </p:grpSpPr>
        <p:pic>
          <p:nvPicPr>
            <p:cNvPr id="1817" name="Google Shape;1817;p185" title="alt=&quot;&quot;"/>
            <p:cNvPicPr preferRelativeResize="0"/>
            <p:nvPr/>
          </p:nvPicPr>
          <p:blipFill>
            <a:blip r:embed="rId2">
              <a:alphaModFix/>
            </a:blip>
            <a:stretch>
              <a:fillRect/>
            </a:stretch>
          </p:blipFill>
          <p:spPr>
            <a:xfrm>
              <a:off x="774562" y="3721525"/>
              <a:ext cx="1925923" cy="2008176"/>
            </a:xfrm>
            <a:prstGeom prst="rect">
              <a:avLst/>
            </a:prstGeom>
            <a:noFill/>
            <a:ln>
              <a:noFill/>
            </a:ln>
          </p:spPr>
        </p:pic>
        <p:pic>
          <p:nvPicPr>
            <p:cNvPr id="1818" name="Google Shape;1818;p185" title="alt=&quot;&quot;"/>
            <p:cNvPicPr preferRelativeResize="0"/>
            <p:nvPr/>
          </p:nvPicPr>
          <p:blipFill>
            <a:blip r:embed="rId3">
              <a:alphaModFix/>
            </a:blip>
            <a:stretch>
              <a:fillRect/>
            </a:stretch>
          </p:blipFill>
          <p:spPr>
            <a:xfrm>
              <a:off x="2699887" y="3721525"/>
              <a:ext cx="1925923" cy="2008176"/>
            </a:xfrm>
            <a:prstGeom prst="rect">
              <a:avLst/>
            </a:prstGeom>
            <a:noFill/>
            <a:ln>
              <a:noFill/>
            </a:ln>
          </p:spPr>
        </p:pic>
      </p:grpSp>
      <p:pic>
        <p:nvPicPr>
          <p:cNvPr id="1819" name="Google Shape;1819;p185" title="Group of Salesforce characters waving"/>
          <p:cNvPicPr preferRelativeResize="0"/>
          <p:nvPr/>
        </p:nvPicPr>
        <p:blipFill>
          <a:blip r:embed="rId4">
            <a:alphaModFix/>
          </a:blip>
          <a:stretch>
            <a:fillRect/>
          </a:stretch>
        </p:blipFill>
        <p:spPr>
          <a:xfrm>
            <a:off x="4104169" y="1300500"/>
            <a:ext cx="4606556" cy="3369448"/>
          </a:xfrm>
          <a:prstGeom prst="rect">
            <a:avLst/>
          </a:prstGeom>
          <a:noFill/>
          <a:ln>
            <a:noFill/>
          </a:ln>
        </p:spPr>
      </p:pic>
      <p:pic>
        <p:nvPicPr>
          <p:cNvPr id="1820" name="Google Shape;1820;p185" title="Salesforce logo"/>
          <p:cNvPicPr preferRelativeResize="0"/>
          <p:nvPr/>
        </p:nvPicPr>
        <p:blipFill rotWithShape="1">
          <a:blip r:embed="rId5">
            <a:alphaModFix/>
          </a:blip>
          <a:srcRect/>
          <a:stretch/>
        </p:blipFill>
        <p:spPr>
          <a:xfrm>
            <a:off x="390354" y="956850"/>
            <a:ext cx="737006" cy="516037"/>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G6 - Large Card on Sky">
  <p:cSld name="Basic_4_1_1_1_1_1_1_1_1_1_1_2">
    <p:bg>
      <p:bgPr>
        <a:solidFill>
          <a:srgbClr val="CFE9FE"/>
        </a:solidFill>
        <a:effectLst/>
      </p:bgPr>
    </p:bg>
    <p:spTree>
      <p:nvGrpSpPr>
        <p:cNvPr id="1" name="Shape 1821"/>
        <p:cNvGrpSpPr/>
        <p:nvPr/>
      </p:nvGrpSpPr>
      <p:grpSpPr>
        <a:xfrm>
          <a:off x="0" y="0"/>
          <a:ext cx="0" cy="0"/>
          <a:chOff x="0" y="0"/>
          <a:chExt cx="0" cy="0"/>
        </a:xfrm>
      </p:grpSpPr>
      <p:pic>
        <p:nvPicPr>
          <p:cNvPr id="1822" name="Google Shape;1822;p186" title="alt=&quot;&quot;"/>
          <p:cNvPicPr preferRelativeResize="0"/>
          <p:nvPr/>
        </p:nvPicPr>
        <p:blipFill>
          <a:blip r:embed="rId2">
            <a:alphaModFix/>
          </a:blip>
          <a:stretch>
            <a:fillRect/>
          </a:stretch>
        </p:blipFill>
        <p:spPr>
          <a:xfrm>
            <a:off x="-9" y="1332976"/>
            <a:ext cx="9141620" cy="3810523"/>
          </a:xfrm>
          <a:prstGeom prst="rect">
            <a:avLst/>
          </a:prstGeom>
          <a:noFill/>
          <a:ln>
            <a:noFill/>
          </a:ln>
        </p:spPr>
      </p:pic>
      <p:pic>
        <p:nvPicPr>
          <p:cNvPr id="1823" name="Google Shape;1823;p186" title="alt=&quot;&quot;"/>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824" name="Google Shape;1824;p186" title="alt=&quot;&quot;"/>
          <p:cNvSpPr/>
          <p:nvPr/>
        </p:nvSpPr>
        <p:spPr>
          <a:xfrm>
            <a:off x="433613" y="424088"/>
            <a:ext cx="6157200" cy="4146000"/>
          </a:xfrm>
          <a:prstGeom prst="roundRect">
            <a:avLst>
              <a:gd name="adj" fmla="val 3384"/>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b="0" i="0" u="none" strike="noStrike" cap="none">
              <a:solidFill>
                <a:srgbClr val="FFFFFF"/>
              </a:solidFill>
              <a:latin typeface="Salesforce Sans"/>
              <a:ea typeface="Salesforce Sans"/>
              <a:cs typeface="Salesforce Sans"/>
              <a:sym typeface="Salesforce Sans"/>
            </a:endParaRPr>
          </a:p>
        </p:txBody>
      </p:sp>
      <p:sp>
        <p:nvSpPr>
          <p:cNvPr id="1825" name="Google Shape;1825;p186"/>
          <p:cNvSpPr txBox="1">
            <a:spLocks noGrp="1"/>
          </p:cNvSpPr>
          <p:nvPr>
            <p:ph type="title"/>
          </p:nvPr>
        </p:nvSpPr>
        <p:spPr>
          <a:xfrm>
            <a:off x="910798" y="651296"/>
            <a:ext cx="5500800" cy="36096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G5 - Small Card on Sky">
  <p:cSld name="Basic_4_1_3_1_4_1">
    <p:bg>
      <p:bgPr>
        <a:gradFill>
          <a:gsLst>
            <a:gs pos="0">
              <a:srgbClr val="2F2CB7"/>
            </a:gs>
            <a:gs pos="100000">
              <a:srgbClr val="3A49DA"/>
            </a:gs>
          </a:gsLst>
          <a:lin ang="5400700" scaled="0"/>
        </a:gradFill>
        <a:effectLst/>
      </p:bgPr>
    </p:bg>
    <p:spTree>
      <p:nvGrpSpPr>
        <p:cNvPr id="1" name="Shape 1826"/>
        <p:cNvGrpSpPr/>
        <p:nvPr/>
      </p:nvGrpSpPr>
      <p:grpSpPr>
        <a:xfrm>
          <a:off x="0" y="0"/>
          <a:ext cx="0" cy="0"/>
          <a:chOff x="0" y="0"/>
          <a:chExt cx="0" cy="0"/>
        </a:xfrm>
      </p:grpSpPr>
      <p:sp>
        <p:nvSpPr>
          <p:cNvPr id="1827" name="Google Shape;1827;p187"/>
          <p:cNvSpPr txBox="1">
            <a:spLocks noGrp="1"/>
          </p:cNvSpPr>
          <p:nvPr>
            <p:ph type="body" idx="1"/>
          </p:nvPr>
        </p:nvSpPr>
        <p:spPr>
          <a:xfrm>
            <a:off x="432169" y="4880775"/>
            <a:ext cx="6427800" cy="137100"/>
          </a:xfrm>
          <a:prstGeom prst="rect">
            <a:avLst/>
          </a:prstGeom>
        </p:spPr>
        <p:txBody>
          <a:bodyPr spcFirstLastPara="1" wrap="square" lIns="0" tIns="0" rIns="0" bIns="0" anchor="t" anchorCtr="0">
            <a:noAutofit/>
          </a:bodyPr>
          <a:lstStyle>
            <a:lvl1pPr marL="457200" marR="0" lvl="0" indent="-279400" algn="l" rtl="0">
              <a:lnSpc>
                <a:spcPct val="90000"/>
              </a:lnSpc>
              <a:spcBef>
                <a:spcPts val="0"/>
              </a:spcBef>
              <a:spcAft>
                <a:spcPts val="0"/>
              </a:spcAft>
              <a:buClr>
                <a:srgbClr val="BEC7F6"/>
              </a:buClr>
              <a:buSzPts val="800"/>
              <a:buChar char="●"/>
              <a:defRPr sz="800">
                <a:solidFill>
                  <a:srgbClr val="BEC7F6"/>
                </a:solidFill>
              </a:defRPr>
            </a:lvl1pPr>
            <a:lvl2pPr marL="914400" lvl="1" indent="-317500" rtl="0">
              <a:spcBef>
                <a:spcPts val="700"/>
              </a:spcBef>
              <a:spcAft>
                <a:spcPts val="0"/>
              </a:spcAft>
              <a:buClr>
                <a:srgbClr val="BEC7F6"/>
              </a:buClr>
              <a:buSzPts val="1400"/>
              <a:buChar char="○"/>
              <a:defRPr>
                <a:solidFill>
                  <a:srgbClr val="BEC7F6"/>
                </a:solidFill>
              </a:defRPr>
            </a:lvl2pPr>
            <a:lvl3pPr marL="1371600" lvl="2" indent="-304800" rtl="0">
              <a:spcBef>
                <a:spcPts val="700"/>
              </a:spcBef>
              <a:spcAft>
                <a:spcPts val="0"/>
              </a:spcAft>
              <a:buClr>
                <a:srgbClr val="BEC7F6"/>
              </a:buClr>
              <a:buSzPts val="1200"/>
              <a:buChar char="■"/>
              <a:defRPr>
                <a:solidFill>
                  <a:srgbClr val="BEC7F6"/>
                </a:solidFill>
              </a:defRPr>
            </a:lvl3pPr>
            <a:lvl4pPr marL="1828800" lvl="3" indent="-298450" rtl="0">
              <a:spcBef>
                <a:spcPts val="700"/>
              </a:spcBef>
              <a:spcAft>
                <a:spcPts val="0"/>
              </a:spcAft>
              <a:buClr>
                <a:srgbClr val="BEC7F6"/>
              </a:buClr>
              <a:buSzPts val="1100"/>
              <a:buChar char="●"/>
              <a:defRPr>
                <a:solidFill>
                  <a:srgbClr val="BEC7F6"/>
                </a:solidFill>
              </a:defRPr>
            </a:lvl4pPr>
            <a:lvl5pPr marL="2286000" lvl="4" indent="-298450" rtl="0">
              <a:spcBef>
                <a:spcPts val="700"/>
              </a:spcBef>
              <a:spcAft>
                <a:spcPts val="0"/>
              </a:spcAft>
              <a:buClr>
                <a:srgbClr val="BEC7F6"/>
              </a:buClr>
              <a:buSzPts val="1100"/>
              <a:buChar char="○"/>
              <a:defRPr>
                <a:solidFill>
                  <a:srgbClr val="BEC7F6"/>
                </a:solidFill>
              </a:defRPr>
            </a:lvl5pPr>
            <a:lvl6pPr marL="2743200" lvl="5" indent="-298450" rtl="0">
              <a:spcBef>
                <a:spcPts val="700"/>
              </a:spcBef>
              <a:spcAft>
                <a:spcPts val="0"/>
              </a:spcAft>
              <a:buClr>
                <a:srgbClr val="BEC7F6"/>
              </a:buClr>
              <a:buSzPts val="1100"/>
              <a:buChar char="■"/>
              <a:defRPr>
                <a:solidFill>
                  <a:srgbClr val="BEC7F6"/>
                </a:solidFill>
              </a:defRPr>
            </a:lvl6pPr>
            <a:lvl7pPr marL="3200400" lvl="6" indent="-298450" rtl="0">
              <a:spcBef>
                <a:spcPts val="700"/>
              </a:spcBef>
              <a:spcAft>
                <a:spcPts val="0"/>
              </a:spcAft>
              <a:buClr>
                <a:srgbClr val="BEC7F6"/>
              </a:buClr>
              <a:buSzPts val="1100"/>
              <a:buChar char="●"/>
              <a:defRPr>
                <a:solidFill>
                  <a:srgbClr val="BEC7F6"/>
                </a:solidFill>
              </a:defRPr>
            </a:lvl7pPr>
            <a:lvl8pPr marL="3657600" lvl="7" indent="-298450" rtl="0">
              <a:spcBef>
                <a:spcPts val="700"/>
              </a:spcBef>
              <a:spcAft>
                <a:spcPts val="0"/>
              </a:spcAft>
              <a:buClr>
                <a:srgbClr val="BEC7F6"/>
              </a:buClr>
              <a:buSzPts val="1100"/>
              <a:buChar char="○"/>
              <a:defRPr>
                <a:solidFill>
                  <a:srgbClr val="BEC7F6"/>
                </a:solidFill>
              </a:defRPr>
            </a:lvl8pPr>
            <a:lvl9pPr marL="4114800" lvl="8" indent="-298450" rtl="0">
              <a:spcBef>
                <a:spcPts val="700"/>
              </a:spcBef>
              <a:spcAft>
                <a:spcPts val="700"/>
              </a:spcAft>
              <a:buClr>
                <a:srgbClr val="BEC7F6"/>
              </a:buClr>
              <a:buSzPts val="1100"/>
              <a:buChar char="■"/>
              <a:defRPr>
                <a:solidFill>
                  <a:srgbClr val="BEC7F6"/>
                </a:solidFill>
              </a:defRPr>
            </a:lvl9pPr>
          </a:lstStyle>
          <a:p>
            <a:endParaRPr/>
          </a:p>
        </p:txBody>
      </p:sp>
      <p:sp>
        <p:nvSpPr>
          <p:cNvPr id="1828" name="Google Shape;1828;p187"/>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2400"/>
              <a:buFont typeface="Avant Garde Demi SFDC"/>
              <a:buNone/>
              <a:defRPr sz="2400">
                <a:solidFill>
                  <a:schemeClr val="lt1"/>
                </a:solidFill>
                <a:latin typeface="Avant Garde Demi SFDC"/>
                <a:ea typeface="Avant Garde Demi SFDC"/>
                <a:cs typeface="Avant Garde Demi SFDC"/>
                <a:sym typeface="Avant Garde Demi SFDC"/>
              </a:defRPr>
            </a:lvl9pPr>
          </a:lstStyle>
          <a:p>
            <a:endParaRPr/>
          </a:p>
        </p:txBody>
      </p:sp>
      <p:sp>
        <p:nvSpPr>
          <p:cNvPr id="1829" name="Google Shape;1829;p187"/>
          <p:cNvSpPr txBox="1">
            <a:spLocks noGrp="1"/>
          </p:cNvSpPr>
          <p:nvPr>
            <p:ph type="subTitle" idx="2"/>
          </p:nvPr>
        </p:nvSpPr>
        <p:spPr>
          <a:xfrm>
            <a:off x="432169" y="811528"/>
            <a:ext cx="7799700" cy="445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1700"/>
              <a:buNone/>
              <a:defRPr sz="1700">
                <a:solidFill>
                  <a:schemeClr val="lt1"/>
                </a:solidFill>
              </a:defRPr>
            </a:lvl1pPr>
            <a:lvl2pPr lvl="1" rtl="0">
              <a:lnSpc>
                <a:spcPct val="95000"/>
              </a:lnSpc>
              <a:spcBef>
                <a:spcPts val="200"/>
              </a:spcBef>
              <a:spcAft>
                <a:spcPts val="0"/>
              </a:spcAft>
              <a:buClr>
                <a:schemeClr val="lt1"/>
              </a:buClr>
              <a:buSzPts val="1700"/>
              <a:buNone/>
              <a:defRPr sz="1700">
                <a:solidFill>
                  <a:schemeClr val="lt1"/>
                </a:solidFill>
              </a:defRPr>
            </a:lvl2pPr>
            <a:lvl3pPr lvl="2" rtl="0">
              <a:lnSpc>
                <a:spcPct val="95000"/>
              </a:lnSpc>
              <a:spcBef>
                <a:spcPts val="200"/>
              </a:spcBef>
              <a:spcAft>
                <a:spcPts val="0"/>
              </a:spcAft>
              <a:buClr>
                <a:schemeClr val="lt1"/>
              </a:buClr>
              <a:buSzPts val="1700"/>
              <a:buNone/>
              <a:defRPr sz="1700">
                <a:solidFill>
                  <a:schemeClr val="lt1"/>
                </a:solidFill>
              </a:defRPr>
            </a:lvl3pPr>
            <a:lvl4pPr lvl="3" rtl="0">
              <a:lnSpc>
                <a:spcPct val="95000"/>
              </a:lnSpc>
              <a:spcBef>
                <a:spcPts val="200"/>
              </a:spcBef>
              <a:spcAft>
                <a:spcPts val="0"/>
              </a:spcAft>
              <a:buClr>
                <a:schemeClr val="lt1"/>
              </a:buClr>
              <a:buSzPts val="1700"/>
              <a:buNone/>
              <a:defRPr sz="1700">
                <a:solidFill>
                  <a:schemeClr val="lt1"/>
                </a:solidFill>
              </a:defRPr>
            </a:lvl4pPr>
            <a:lvl5pPr lvl="4" rtl="0">
              <a:lnSpc>
                <a:spcPct val="95000"/>
              </a:lnSpc>
              <a:spcBef>
                <a:spcPts val="200"/>
              </a:spcBef>
              <a:spcAft>
                <a:spcPts val="0"/>
              </a:spcAft>
              <a:buClr>
                <a:schemeClr val="lt1"/>
              </a:buClr>
              <a:buSzPts val="1700"/>
              <a:buNone/>
              <a:defRPr sz="1700">
                <a:solidFill>
                  <a:schemeClr val="lt1"/>
                </a:solidFill>
              </a:defRPr>
            </a:lvl5pPr>
            <a:lvl6pPr lvl="5" rtl="0">
              <a:lnSpc>
                <a:spcPct val="95000"/>
              </a:lnSpc>
              <a:spcBef>
                <a:spcPts val="200"/>
              </a:spcBef>
              <a:spcAft>
                <a:spcPts val="0"/>
              </a:spcAft>
              <a:buClr>
                <a:schemeClr val="lt1"/>
              </a:buClr>
              <a:buSzPts val="1700"/>
              <a:buNone/>
              <a:defRPr sz="1700">
                <a:solidFill>
                  <a:schemeClr val="lt1"/>
                </a:solidFill>
              </a:defRPr>
            </a:lvl6pPr>
            <a:lvl7pPr lvl="6" rtl="0">
              <a:lnSpc>
                <a:spcPct val="95000"/>
              </a:lnSpc>
              <a:spcBef>
                <a:spcPts val="200"/>
              </a:spcBef>
              <a:spcAft>
                <a:spcPts val="0"/>
              </a:spcAft>
              <a:buClr>
                <a:schemeClr val="lt1"/>
              </a:buClr>
              <a:buSzPts val="1700"/>
              <a:buNone/>
              <a:defRPr sz="1700">
                <a:solidFill>
                  <a:schemeClr val="lt1"/>
                </a:solidFill>
              </a:defRPr>
            </a:lvl7pPr>
            <a:lvl8pPr lvl="7" rtl="0">
              <a:lnSpc>
                <a:spcPct val="95000"/>
              </a:lnSpc>
              <a:spcBef>
                <a:spcPts val="200"/>
              </a:spcBef>
              <a:spcAft>
                <a:spcPts val="0"/>
              </a:spcAft>
              <a:buClr>
                <a:schemeClr val="lt1"/>
              </a:buClr>
              <a:buSzPts val="1700"/>
              <a:buNone/>
              <a:defRPr sz="1700">
                <a:solidFill>
                  <a:schemeClr val="lt1"/>
                </a:solidFill>
              </a:defRPr>
            </a:lvl8pPr>
            <a:lvl9pPr lvl="8" rtl="0">
              <a:lnSpc>
                <a:spcPct val="95000"/>
              </a:lnSpc>
              <a:spcBef>
                <a:spcPts val="200"/>
              </a:spcBef>
              <a:spcAft>
                <a:spcPts val="200"/>
              </a:spcAft>
              <a:buClr>
                <a:schemeClr val="lt1"/>
              </a:buClr>
              <a:buSzPts val="1700"/>
              <a:buNone/>
              <a:defRPr sz="1700">
                <a:solidFill>
                  <a:schemeClr val="lt1"/>
                </a:solidFill>
              </a:defRPr>
            </a:lvl9pPr>
          </a:lstStyle>
          <a:p>
            <a:endParaRPr/>
          </a:p>
        </p:txBody>
      </p:sp>
      <p:sp>
        <p:nvSpPr>
          <p:cNvPr id="1830" name="Google Shape;1830;p187"/>
          <p:cNvSpPr txBox="1">
            <a:spLocks noGrp="1"/>
          </p:cNvSpPr>
          <p:nvPr>
            <p:ph type="body" idx="3"/>
          </p:nvPr>
        </p:nvSpPr>
        <p:spPr>
          <a:xfrm>
            <a:off x="428739" y="1337310"/>
            <a:ext cx="3320100" cy="3236100"/>
          </a:xfrm>
          <a:prstGeom prst="rect">
            <a:avLst/>
          </a:prstGeom>
          <a:noFill/>
          <a:ln>
            <a:noFill/>
          </a:ln>
        </p:spPr>
        <p:txBody>
          <a:bodyPr spcFirstLastPara="1" wrap="square" lIns="0" tIns="0" rIns="0" bIns="0" anchor="t" anchorCtr="0">
            <a:noAutofit/>
          </a:bodyPr>
          <a:lstStyle>
            <a:lvl1pPr marL="457200" marR="0" lvl="0" indent="-323850" algn="l" rtl="0">
              <a:lnSpc>
                <a:spcPct val="100000"/>
              </a:lnSpc>
              <a:spcBef>
                <a:spcPts val="400"/>
              </a:spcBef>
              <a:spcAft>
                <a:spcPts val="0"/>
              </a:spcAft>
              <a:buClr>
                <a:schemeClr val="lt1"/>
              </a:buClr>
              <a:buSzPts val="1500"/>
              <a:buFont typeface="Arial"/>
              <a:buChar char="●"/>
              <a:defRPr sz="1500" b="0" i="0" u="none" strike="noStrike" cap="none">
                <a:solidFill>
                  <a:schemeClr val="lt1"/>
                </a:solidFill>
                <a:latin typeface="Salesforce Sans"/>
                <a:ea typeface="Salesforce Sans"/>
                <a:cs typeface="Salesforce Sans"/>
                <a:sym typeface="Salesforce Sans"/>
              </a:defRPr>
            </a:lvl1pPr>
            <a:lvl2pPr marL="914400" marR="0" lvl="1" indent="-317500" algn="l" rtl="0">
              <a:lnSpc>
                <a:spcPct val="100000"/>
              </a:lnSpc>
              <a:spcBef>
                <a:spcPts val="700"/>
              </a:spcBef>
              <a:spcAft>
                <a:spcPts val="0"/>
              </a:spcAft>
              <a:buClr>
                <a:schemeClr val="lt1"/>
              </a:buClr>
              <a:buSzPts val="1400"/>
              <a:buFont typeface="Arial"/>
              <a:buChar char="○"/>
              <a:defRPr sz="1400" b="0" i="0" u="none" strike="noStrike" cap="none">
                <a:solidFill>
                  <a:schemeClr val="lt1"/>
                </a:solidFill>
                <a:latin typeface="Salesforce Sans"/>
                <a:ea typeface="Salesforce Sans"/>
                <a:cs typeface="Salesforce Sans"/>
                <a:sym typeface="Salesforce Sans"/>
              </a:defRPr>
            </a:lvl2pPr>
            <a:lvl3pPr marL="1371600" marR="0" lvl="2" indent="-304800" algn="l" rtl="0">
              <a:lnSpc>
                <a:spcPct val="100000"/>
              </a:lnSpc>
              <a:spcBef>
                <a:spcPts val="700"/>
              </a:spcBef>
              <a:spcAft>
                <a:spcPts val="0"/>
              </a:spcAft>
              <a:buClr>
                <a:schemeClr val="lt1"/>
              </a:buClr>
              <a:buSzPts val="1200"/>
              <a:buFont typeface="Arial"/>
              <a:buChar char="■"/>
              <a:defRPr sz="1200" b="0" i="0" u="none" strike="noStrike" cap="none">
                <a:solidFill>
                  <a:schemeClr val="lt1"/>
                </a:solidFill>
                <a:latin typeface="Salesforce Sans"/>
                <a:ea typeface="Salesforce Sans"/>
                <a:cs typeface="Salesforce Sans"/>
                <a:sym typeface="Salesforce Sans"/>
              </a:defRPr>
            </a:lvl3pPr>
            <a:lvl4pPr marL="1828800" marR="0" lvl="3" indent="-298450" algn="l" rtl="0">
              <a:lnSpc>
                <a:spcPct val="100000"/>
              </a:lnSpc>
              <a:spcBef>
                <a:spcPts val="700"/>
              </a:spcBef>
              <a:spcAft>
                <a:spcPts val="0"/>
              </a:spcAft>
              <a:buClr>
                <a:schemeClr val="lt1"/>
              </a:buClr>
              <a:buSzPts val="1100"/>
              <a:buFont typeface="Arial"/>
              <a:buChar char="●"/>
              <a:defRPr sz="1100" b="0" i="0" u="none" strike="noStrike" cap="none">
                <a:solidFill>
                  <a:schemeClr val="lt1"/>
                </a:solidFill>
                <a:latin typeface="Salesforce Sans"/>
                <a:ea typeface="Salesforce Sans"/>
                <a:cs typeface="Salesforce Sans"/>
                <a:sym typeface="Salesforce Sans"/>
              </a:defRPr>
            </a:lvl4pPr>
            <a:lvl5pPr marL="2286000" marR="0" lvl="4" indent="-298450" algn="l" rtl="0">
              <a:lnSpc>
                <a:spcPct val="100000"/>
              </a:lnSpc>
              <a:spcBef>
                <a:spcPts val="700"/>
              </a:spcBef>
              <a:spcAft>
                <a:spcPts val="0"/>
              </a:spcAft>
              <a:buClr>
                <a:schemeClr val="lt1"/>
              </a:buClr>
              <a:buSzPts val="1100"/>
              <a:buChar char="○"/>
              <a:defRPr sz="1500" i="0" u="none" strike="noStrike" cap="none">
                <a:solidFill>
                  <a:schemeClr val="lt1"/>
                </a:solidFill>
                <a:latin typeface="Salesforce Sans"/>
                <a:ea typeface="Salesforce Sans"/>
                <a:cs typeface="Salesforce Sans"/>
                <a:sym typeface="Salesforce Sans"/>
              </a:defRPr>
            </a:lvl5pPr>
            <a:lvl6pPr marL="2743200" marR="0" lvl="5" indent="-323850" algn="l" rtl="0">
              <a:lnSpc>
                <a:spcPct val="100000"/>
              </a:lnSpc>
              <a:spcBef>
                <a:spcPts val="700"/>
              </a:spcBef>
              <a:spcAft>
                <a:spcPts val="0"/>
              </a:spcAft>
              <a:buClr>
                <a:schemeClr val="lt1"/>
              </a:buClr>
              <a:buSzPts val="1500"/>
              <a:buChar char="■"/>
              <a:defRPr sz="1500" i="0" u="none" strike="noStrike" cap="none">
                <a:solidFill>
                  <a:schemeClr val="lt1"/>
                </a:solidFill>
                <a:latin typeface="Salesforce Sans"/>
                <a:ea typeface="Salesforce Sans"/>
                <a:cs typeface="Salesforce Sans"/>
                <a:sym typeface="Salesforce Sans"/>
              </a:defRPr>
            </a:lvl6pPr>
            <a:lvl7pPr marL="3200400" marR="0" lvl="6" indent="-323850" algn="l" rtl="0">
              <a:lnSpc>
                <a:spcPct val="100000"/>
              </a:lnSpc>
              <a:spcBef>
                <a:spcPts val="700"/>
              </a:spcBef>
              <a:spcAft>
                <a:spcPts val="0"/>
              </a:spcAft>
              <a:buClr>
                <a:schemeClr val="lt1"/>
              </a:buClr>
              <a:buSzPts val="1500"/>
              <a:buChar char="●"/>
              <a:defRPr sz="1500" i="0" u="none" strike="noStrike" cap="none">
                <a:solidFill>
                  <a:schemeClr val="lt1"/>
                </a:solidFill>
                <a:latin typeface="Salesforce Sans"/>
                <a:ea typeface="Salesforce Sans"/>
                <a:cs typeface="Salesforce Sans"/>
                <a:sym typeface="Salesforce Sans"/>
              </a:defRPr>
            </a:lvl7pPr>
            <a:lvl8pPr marL="3657600" marR="0" lvl="7" indent="-323850" algn="l" rtl="0">
              <a:lnSpc>
                <a:spcPct val="100000"/>
              </a:lnSpc>
              <a:spcBef>
                <a:spcPts val="700"/>
              </a:spcBef>
              <a:spcAft>
                <a:spcPts val="0"/>
              </a:spcAft>
              <a:buClr>
                <a:schemeClr val="lt1"/>
              </a:buClr>
              <a:buSzPts val="1500"/>
              <a:buChar char="○"/>
              <a:defRPr sz="1500" i="0" u="none" strike="noStrike" cap="none">
                <a:solidFill>
                  <a:schemeClr val="lt1"/>
                </a:solidFill>
                <a:latin typeface="Salesforce Sans"/>
                <a:ea typeface="Salesforce Sans"/>
                <a:cs typeface="Salesforce Sans"/>
                <a:sym typeface="Salesforce Sans"/>
              </a:defRPr>
            </a:lvl8pPr>
            <a:lvl9pPr marL="4114800" marR="0" lvl="8" indent="-323850" algn="l" rtl="0">
              <a:lnSpc>
                <a:spcPct val="100000"/>
              </a:lnSpc>
              <a:spcBef>
                <a:spcPts val="700"/>
              </a:spcBef>
              <a:spcAft>
                <a:spcPts val="700"/>
              </a:spcAft>
              <a:buClr>
                <a:schemeClr val="lt1"/>
              </a:buClr>
              <a:buSzPts val="1500"/>
              <a:buChar char="■"/>
              <a:defRPr sz="1500" i="0" u="none" strike="noStrike" cap="none">
                <a:solidFill>
                  <a:schemeClr val="lt1"/>
                </a:solidFill>
                <a:latin typeface="Salesforce Sans"/>
                <a:ea typeface="Salesforce Sans"/>
                <a:cs typeface="Salesforce Sans"/>
                <a:sym typeface="Salesforce Sans"/>
              </a:defRPr>
            </a:lvl9pPr>
          </a:lstStyle>
          <a:p>
            <a:endParaRPr/>
          </a:p>
        </p:txBody>
      </p:sp>
      <p:pic>
        <p:nvPicPr>
          <p:cNvPr id="1831" name="Google Shape;1831;p187" title="alt=&quot;&quot;"/>
          <p:cNvPicPr preferRelativeResize="0"/>
          <p:nvPr/>
        </p:nvPicPr>
        <p:blipFill rotWithShape="1">
          <a:blip r:embed="rId2">
            <a:alphaModFix/>
          </a:blip>
          <a:srcRect l="34490"/>
          <a:stretch/>
        </p:blipFill>
        <p:spPr>
          <a:xfrm flipH="1">
            <a:off x="6480583" y="1761938"/>
            <a:ext cx="2672945" cy="2990850"/>
          </a:xfrm>
          <a:prstGeom prst="rect">
            <a:avLst/>
          </a:prstGeom>
          <a:noFill/>
          <a:ln>
            <a:noFill/>
          </a:ln>
        </p:spPr>
      </p:pic>
      <p:pic>
        <p:nvPicPr>
          <p:cNvPr id="1832" name="Google Shape;1832;p187" title="alt=&quot;&quot;"/>
          <p:cNvPicPr preferRelativeResize="0"/>
          <p:nvPr/>
        </p:nvPicPr>
        <p:blipFill rotWithShape="1">
          <a:blip r:embed="rId2">
            <a:alphaModFix/>
          </a:blip>
          <a:srcRect l="1400" t="-5735" r="-1399" b="60539"/>
          <a:stretch/>
        </p:blipFill>
        <p:spPr>
          <a:xfrm>
            <a:off x="3919246" y="3803758"/>
            <a:ext cx="4080217" cy="1351763"/>
          </a:xfrm>
          <a:prstGeom prst="rect">
            <a:avLst/>
          </a:prstGeom>
          <a:noFill/>
          <a:ln>
            <a:noFill/>
          </a:ln>
        </p:spPr>
      </p:pic>
      <p:pic>
        <p:nvPicPr>
          <p:cNvPr id="1833" name="Google Shape;1833;p187" title="alt=&quot;&quot;"/>
          <p:cNvPicPr preferRelativeResize="0"/>
          <p:nvPr/>
        </p:nvPicPr>
        <p:blipFill rotWithShape="1">
          <a:blip r:embed="rId3">
            <a:alphaModFix/>
          </a:blip>
          <a:srcRect/>
          <a:stretch/>
        </p:blipFill>
        <p:spPr>
          <a:xfrm>
            <a:off x="8275084" y="424095"/>
            <a:ext cx="476800" cy="333821"/>
          </a:xfrm>
          <a:prstGeom prst="rect">
            <a:avLst/>
          </a:prstGeom>
          <a:noFill/>
          <a:ln>
            <a:noFill/>
          </a:ln>
        </p:spPr>
      </p:pic>
      <p:pic>
        <p:nvPicPr>
          <p:cNvPr id="1834" name="Google Shape;1834;p187" title="alt=&quot;&quot;"/>
          <p:cNvPicPr preferRelativeResize="0"/>
          <p:nvPr/>
        </p:nvPicPr>
        <p:blipFill rotWithShape="1">
          <a:blip r:embed="rId4">
            <a:alphaModFix/>
          </a:blip>
          <a:srcRect/>
          <a:stretch/>
        </p:blipFill>
        <p:spPr>
          <a:xfrm>
            <a:off x="4362480" y="2896106"/>
            <a:ext cx="4780273" cy="2259411"/>
          </a:xfrm>
          <a:prstGeom prst="rect">
            <a:avLst/>
          </a:prstGeom>
          <a:noFill/>
          <a:ln>
            <a:noFill/>
          </a:ln>
        </p:spPr>
      </p:pic>
      <p:sp>
        <p:nvSpPr>
          <p:cNvPr id="1835" name="Google Shape;1835;p187" title="alt=&quot;&quot;"/>
          <p:cNvSpPr/>
          <p:nvPr/>
        </p:nvSpPr>
        <p:spPr>
          <a:xfrm>
            <a:off x="4207264" y="1312069"/>
            <a:ext cx="4027800" cy="3262500"/>
          </a:xfrm>
          <a:prstGeom prst="roundRect">
            <a:avLst>
              <a:gd name="adj" fmla="val 3330"/>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836" name="Google Shape;1836;p187"/>
          <p:cNvSpPr txBox="1">
            <a:spLocks noGrp="1"/>
          </p:cNvSpPr>
          <p:nvPr>
            <p:ph type="body" idx="4"/>
          </p:nvPr>
        </p:nvSpPr>
        <p:spPr>
          <a:xfrm>
            <a:off x="4362219" y="1484665"/>
            <a:ext cx="3717900" cy="2955900"/>
          </a:xfrm>
          <a:prstGeom prst="rect">
            <a:avLst/>
          </a:prstGeom>
          <a:noFill/>
          <a:ln>
            <a:noFill/>
          </a:ln>
        </p:spPr>
        <p:txBody>
          <a:bodyPr spcFirstLastPara="1" wrap="square" lIns="0" tIns="0" rIns="0" bIns="0" anchor="t" anchorCtr="0">
            <a:noAutofit/>
          </a:bodyPr>
          <a:lstStyle>
            <a:lvl1pPr marL="457200" marR="0" lvl="0" indent="-323850" algn="l" rtl="0">
              <a:lnSpc>
                <a:spcPct val="103000"/>
              </a:lnSpc>
              <a:spcBef>
                <a:spcPts val="400"/>
              </a:spcBef>
              <a:spcAft>
                <a:spcPts val="0"/>
              </a:spcAft>
              <a:buClr>
                <a:srgbClr val="1F0974"/>
              </a:buClr>
              <a:buSzPts val="1500"/>
              <a:buFont typeface="Arial"/>
              <a:buChar char="●"/>
              <a:defRPr sz="1500" b="0" i="0" u="none" strike="noStrike" cap="none">
                <a:solidFill>
                  <a:srgbClr val="1F0974"/>
                </a:solidFill>
                <a:latin typeface="Salesforce Sans"/>
                <a:ea typeface="Salesforce Sans"/>
                <a:cs typeface="Salesforce Sans"/>
                <a:sym typeface="Salesforce Sans"/>
              </a:defRPr>
            </a:lvl1pPr>
            <a:lvl2pPr marL="914400" marR="0" lvl="1" indent="-317500" algn="l" rtl="0">
              <a:lnSpc>
                <a:spcPct val="93000"/>
              </a:lnSpc>
              <a:spcBef>
                <a:spcPts val="700"/>
              </a:spcBef>
              <a:spcAft>
                <a:spcPts val="0"/>
              </a:spcAft>
              <a:buClr>
                <a:srgbClr val="1F0974"/>
              </a:buClr>
              <a:buSzPts val="1400"/>
              <a:buFont typeface="Arial"/>
              <a:buChar char="○"/>
              <a:defRPr sz="1400" b="0" i="0" u="none" strike="noStrike" cap="none">
                <a:solidFill>
                  <a:srgbClr val="1F0974"/>
                </a:solidFill>
                <a:latin typeface="Salesforce Sans"/>
                <a:ea typeface="Salesforce Sans"/>
                <a:cs typeface="Salesforce Sans"/>
                <a:sym typeface="Salesforce Sans"/>
              </a:defRPr>
            </a:lvl2pPr>
            <a:lvl3pPr marL="1371600" marR="0" lvl="2" indent="-304800" algn="l" rtl="0">
              <a:lnSpc>
                <a:spcPct val="93000"/>
              </a:lnSpc>
              <a:spcBef>
                <a:spcPts val="900"/>
              </a:spcBef>
              <a:spcAft>
                <a:spcPts val="0"/>
              </a:spcAft>
              <a:buClr>
                <a:srgbClr val="1F0974"/>
              </a:buClr>
              <a:buSzPts val="1200"/>
              <a:buFont typeface="Arial"/>
              <a:buChar char="■"/>
              <a:defRPr sz="1200" b="0" i="0" u="none" strike="noStrike" cap="none">
                <a:solidFill>
                  <a:srgbClr val="1F0974"/>
                </a:solidFill>
                <a:latin typeface="Salesforce Sans"/>
                <a:ea typeface="Salesforce Sans"/>
                <a:cs typeface="Salesforce Sans"/>
                <a:sym typeface="Salesforce Sans"/>
              </a:defRPr>
            </a:lvl3pPr>
            <a:lvl4pPr marL="1828800" marR="0" lvl="3" indent="-298450" algn="l" rtl="0">
              <a:lnSpc>
                <a:spcPct val="93000"/>
              </a:lnSpc>
              <a:spcBef>
                <a:spcPts val="900"/>
              </a:spcBef>
              <a:spcAft>
                <a:spcPts val="0"/>
              </a:spcAft>
              <a:buClr>
                <a:srgbClr val="1F0974"/>
              </a:buClr>
              <a:buSzPts val="1100"/>
              <a:buFont typeface="Arial"/>
              <a:buChar char="●"/>
              <a:defRPr sz="1100" b="0" i="0" u="none" strike="noStrike" cap="none">
                <a:solidFill>
                  <a:srgbClr val="1F0974"/>
                </a:solidFill>
                <a:latin typeface="Salesforce Sans"/>
                <a:ea typeface="Salesforce Sans"/>
                <a:cs typeface="Salesforce Sans"/>
                <a:sym typeface="Salesforce Sans"/>
              </a:defRPr>
            </a:lvl4pPr>
            <a:lvl5pPr marL="2286000" marR="0" lvl="4" indent="-298450" algn="l" rtl="0">
              <a:lnSpc>
                <a:spcPct val="103000"/>
              </a:lnSpc>
              <a:spcBef>
                <a:spcPts val="700"/>
              </a:spcBef>
              <a:spcAft>
                <a:spcPts val="0"/>
              </a:spcAft>
              <a:buClr>
                <a:srgbClr val="1F0974"/>
              </a:buClr>
              <a:buSzPts val="1100"/>
              <a:buChar char="○"/>
              <a:defRPr sz="1500" i="0" u="none" strike="noStrike" cap="none">
                <a:solidFill>
                  <a:srgbClr val="1F0974"/>
                </a:solidFill>
                <a:latin typeface="Salesforce Sans"/>
                <a:ea typeface="Salesforce Sans"/>
                <a:cs typeface="Salesforce Sans"/>
                <a:sym typeface="Salesforce Sans"/>
              </a:defRPr>
            </a:lvl5pPr>
            <a:lvl6pPr marL="2743200" marR="0" lvl="5" indent="-323850" algn="l" rtl="0">
              <a:lnSpc>
                <a:spcPct val="103000"/>
              </a:lnSpc>
              <a:spcBef>
                <a:spcPts val="400"/>
              </a:spcBef>
              <a:spcAft>
                <a:spcPts val="0"/>
              </a:spcAft>
              <a:buClr>
                <a:srgbClr val="1F0974"/>
              </a:buClr>
              <a:buSzPts val="1500"/>
              <a:buChar char="■"/>
              <a:defRPr sz="1500" i="0" u="none" strike="noStrike" cap="none">
                <a:solidFill>
                  <a:srgbClr val="1F0974"/>
                </a:solidFill>
                <a:latin typeface="Salesforce Sans"/>
                <a:ea typeface="Salesforce Sans"/>
                <a:cs typeface="Salesforce Sans"/>
                <a:sym typeface="Salesforce Sans"/>
              </a:defRPr>
            </a:lvl6pPr>
            <a:lvl7pPr marL="3200400" marR="0" lvl="6" indent="-323850" algn="l" rtl="0">
              <a:lnSpc>
                <a:spcPct val="103000"/>
              </a:lnSpc>
              <a:spcBef>
                <a:spcPts val="400"/>
              </a:spcBef>
              <a:spcAft>
                <a:spcPts val="0"/>
              </a:spcAft>
              <a:buClr>
                <a:srgbClr val="1F0974"/>
              </a:buClr>
              <a:buSzPts val="1500"/>
              <a:buChar char="●"/>
              <a:defRPr sz="1500" i="0" u="none" strike="noStrike" cap="none">
                <a:solidFill>
                  <a:srgbClr val="1F0974"/>
                </a:solidFill>
                <a:latin typeface="Salesforce Sans"/>
                <a:ea typeface="Salesforce Sans"/>
                <a:cs typeface="Salesforce Sans"/>
                <a:sym typeface="Salesforce Sans"/>
              </a:defRPr>
            </a:lvl7pPr>
            <a:lvl8pPr marL="3657600" marR="0" lvl="7" indent="-323850" algn="l" rtl="0">
              <a:lnSpc>
                <a:spcPct val="103000"/>
              </a:lnSpc>
              <a:spcBef>
                <a:spcPts val="400"/>
              </a:spcBef>
              <a:spcAft>
                <a:spcPts val="0"/>
              </a:spcAft>
              <a:buClr>
                <a:srgbClr val="1F0974"/>
              </a:buClr>
              <a:buSzPts val="1500"/>
              <a:buChar char="○"/>
              <a:defRPr sz="1500" i="0" u="none" strike="noStrike" cap="none">
                <a:solidFill>
                  <a:srgbClr val="1F0974"/>
                </a:solidFill>
                <a:latin typeface="Salesforce Sans"/>
                <a:ea typeface="Salesforce Sans"/>
                <a:cs typeface="Salesforce Sans"/>
                <a:sym typeface="Salesforce Sans"/>
              </a:defRPr>
            </a:lvl8pPr>
            <a:lvl9pPr marL="4114800" marR="0" lvl="8" indent="-323850" algn="l" rtl="0">
              <a:lnSpc>
                <a:spcPct val="103000"/>
              </a:lnSpc>
              <a:spcBef>
                <a:spcPts val="400"/>
              </a:spcBef>
              <a:spcAft>
                <a:spcPts val="400"/>
              </a:spcAft>
              <a:buClr>
                <a:srgbClr val="1F0974"/>
              </a:buClr>
              <a:buSzPts val="1500"/>
              <a:buChar char="■"/>
              <a:defRPr sz="1500" i="0" u="none" strike="noStrike" cap="none">
                <a:solidFill>
                  <a:srgbClr val="1F0974"/>
                </a:solidFill>
                <a:latin typeface="Salesforce Sans"/>
                <a:ea typeface="Salesforce Sans"/>
                <a:cs typeface="Salesforce Sans"/>
                <a:sym typeface="Salesforce Sans"/>
              </a:defRPr>
            </a:lvl9pPr>
          </a:lstStyle>
          <a:p>
            <a:endParaRPr/>
          </a:p>
        </p:txBody>
      </p:sp>
      <p:pic>
        <p:nvPicPr>
          <p:cNvPr id="1837" name="Google Shape;1837;p187"/>
          <p:cNvPicPr preferRelativeResize="0"/>
          <p:nvPr/>
        </p:nvPicPr>
        <p:blipFill rotWithShape="1">
          <a:blip r:embed="rId5">
            <a:alphaModFix/>
          </a:blip>
          <a:srcRect t="28310" r="60132"/>
          <a:stretch/>
        </p:blipFill>
        <p:spPr>
          <a:xfrm flipH="1">
            <a:off x="0" y="3927700"/>
            <a:ext cx="822950" cy="1215800"/>
          </a:xfrm>
          <a:prstGeom prst="rect">
            <a:avLst/>
          </a:prstGeom>
          <a:noFill/>
          <a:ln>
            <a:noFill/>
          </a:ln>
        </p:spPr>
      </p:pic>
      <p:pic>
        <p:nvPicPr>
          <p:cNvPr id="1838" name="Google Shape;1838;p187"/>
          <p:cNvPicPr preferRelativeResize="0"/>
          <p:nvPr/>
        </p:nvPicPr>
        <p:blipFill>
          <a:blip r:embed="rId6">
            <a:alphaModFix/>
          </a:blip>
          <a:stretch>
            <a:fillRect/>
          </a:stretch>
        </p:blipFill>
        <p:spPr>
          <a:xfrm>
            <a:off x="6727531" y="40988"/>
            <a:ext cx="694225" cy="694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8.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slideLayout" Target="../slideLayouts/slideLayout92.xml"/><Relationship Id="rId55" Type="http://schemas.openxmlformats.org/officeDocument/2006/relationships/slideLayout" Target="../slideLayouts/slideLayout97.xml"/><Relationship Id="rId63" Type="http://schemas.openxmlformats.org/officeDocument/2006/relationships/slideLayout" Target="../slideLayouts/slideLayout105.xml"/><Relationship Id="rId68" Type="http://schemas.openxmlformats.org/officeDocument/2006/relationships/theme" Target="../theme/theme3.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3" Type="http://schemas.openxmlformats.org/officeDocument/2006/relationships/slideLayout" Target="../slideLayouts/slideLayout95.xml"/><Relationship Id="rId58" Type="http://schemas.openxmlformats.org/officeDocument/2006/relationships/slideLayout" Target="../slideLayouts/slideLayout100.xml"/><Relationship Id="rId66" Type="http://schemas.openxmlformats.org/officeDocument/2006/relationships/slideLayout" Target="../slideLayouts/slideLayout108.xml"/><Relationship Id="rId5" Type="http://schemas.openxmlformats.org/officeDocument/2006/relationships/slideLayout" Target="../slideLayouts/slideLayout47.xml"/><Relationship Id="rId61" Type="http://schemas.openxmlformats.org/officeDocument/2006/relationships/slideLayout" Target="../slideLayouts/slideLayout103.xml"/><Relationship Id="rId19" Type="http://schemas.openxmlformats.org/officeDocument/2006/relationships/slideLayout" Target="../slideLayouts/slideLayout6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56" Type="http://schemas.openxmlformats.org/officeDocument/2006/relationships/slideLayout" Target="../slideLayouts/slideLayout98.xml"/><Relationship Id="rId64" Type="http://schemas.openxmlformats.org/officeDocument/2006/relationships/slideLayout" Target="../slideLayouts/slideLayout106.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59" Type="http://schemas.openxmlformats.org/officeDocument/2006/relationships/slideLayout" Target="../slideLayouts/slideLayout101.xml"/><Relationship Id="rId67" Type="http://schemas.openxmlformats.org/officeDocument/2006/relationships/slideLayout" Target="../slideLayouts/slideLayout109.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54" Type="http://schemas.openxmlformats.org/officeDocument/2006/relationships/slideLayout" Target="../slideLayouts/slideLayout96.xml"/><Relationship Id="rId62" Type="http://schemas.openxmlformats.org/officeDocument/2006/relationships/slideLayout" Target="../slideLayouts/slideLayout10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slideLayout" Target="../slideLayouts/slideLayout91.xml"/><Relationship Id="rId57" Type="http://schemas.openxmlformats.org/officeDocument/2006/relationships/slideLayout" Target="../slideLayouts/slideLayout99.xml"/><Relationship Id="rId10" Type="http://schemas.openxmlformats.org/officeDocument/2006/relationships/slideLayout" Target="../slideLayouts/slideLayout52.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 Id="rId60" Type="http://schemas.openxmlformats.org/officeDocument/2006/relationships/slideLayout" Target="../slideLayouts/slideLayout102.xml"/><Relationship Id="rId65" Type="http://schemas.openxmlformats.org/officeDocument/2006/relationships/slideLayout" Target="../slideLayouts/slideLayout107.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28737" y="47625"/>
            <a:ext cx="7800000" cy="7431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2400"/>
              <a:buFont typeface="Avant Garde Demi SFDC"/>
              <a:buNone/>
              <a:defRPr sz="2400" i="0" u="none" strike="noStrike" cap="none">
                <a:solidFill>
                  <a:schemeClr val="accent1"/>
                </a:solidFill>
                <a:latin typeface="Avant Garde Demi SFDC"/>
                <a:ea typeface="Avant Garde Demi SFDC"/>
                <a:cs typeface="Avant Garde Demi SFDC"/>
                <a:sym typeface="Avant Garde Demi SFDC"/>
              </a:defRPr>
            </a:lvl1pPr>
            <a:lvl2pPr marR="0" lvl="1" algn="l" rtl="0">
              <a:spcBef>
                <a:spcPts val="0"/>
              </a:spcBef>
              <a:spcAft>
                <a:spcPts val="0"/>
              </a:spcAft>
              <a:buSzPts val="1100"/>
              <a:buFont typeface="Avant Garde Demi SFDC"/>
              <a:buNone/>
              <a:defRPr sz="2400" i="0" u="none" strike="noStrike" cap="none">
                <a:solidFill>
                  <a:schemeClr val="accent1"/>
                </a:solidFill>
                <a:latin typeface="Avant Garde Demi SFDC"/>
                <a:ea typeface="Avant Garde Demi SFDC"/>
                <a:cs typeface="Avant Garde Demi SFDC"/>
                <a:sym typeface="Avant Garde Demi SFDC"/>
              </a:defRPr>
            </a:lvl2pPr>
            <a:lvl3pPr marR="0" lvl="2" algn="l" rtl="0">
              <a:spcBef>
                <a:spcPts val="0"/>
              </a:spcBef>
              <a:spcAft>
                <a:spcPts val="0"/>
              </a:spcAft>
              <a:buSzPts val="1100"/>
              <a:buFont typeface="Avant Garde Demi SFDC"/>
              <a:buNone/>
              <a:defRPr sz="2400" i="0" u="none" strike="noStrike" cap="none">
                <a:solidFill>
                  <a:schemeClr val="accent1"/>
                </a:solidFill>
                <a:latin typeface="Avant Garde Demi SFDC"/>
                <a:ea typeface="Avant Garde Demi SFDC"/>
                <a:cs typeface="Avant Garde Demi SFDC"/>
                <a:sym typeface="Avant Garde Demi SFDC"/>
              </a:defRPr>
            </a:lvl3pPr>
            <a:lvl4pPr marR="0" lvl="3" algn="l" rtl="0">
              <a:spcBef>
                <a:spcPts val="0"/>
              </a:spcBef>
              <a:spcAft>
                <a:spcPts val="0"/>
              </a:spcAft>
              <a:buSzPts val="1100"/>
              <a:buFont typeface="Avant Garde Demi SFDC"/>
              <a:buNone/>
              <a:defRPr sz="2400" i="0" u="none" strike="noStrike" cap="none">
                <a:solidFill>
                  <a:schemeClr val="accent1"/>
                </a:solidFill>
                <a:latin typeface="Avant Garde Demi SFDC"/>
                <a:ea typeface="Avant Garde Demi SFDC"/>
                <a:cs typeface="Avant Garde Demi SFDC"/>
                <a:sym typeface="Avant Garde Demi SFDC"/>
              </a:defRPr>
            </a:lvl4pPr>
            <a:lvl5pPr marR="0" lvl="4" algn="l" rtl="0">
              <a:spcBef>
                <a:spcPts val="0"/>
              </a:spcBef>
              <a:spcAft>
                <a:spcPts val="0"/>
              </a:spcAft>
              <a:buSzPts val="1100"/>
              <a:buFont typeface="Avant Garde Demi SFDC"/>
              <a:buNone/>
              <a:defRPr sz="2400" i="0" u="none" strike="noStrike" cap="none">
                <a:solidFill>
                  <a:schemeClr val="accent1"/>
                </a:solidFill>
                <a:latin typeface="Avant Garde Demi SFDC"/>
                <a:ea typeface="Avant Garde Demi SFDC"/>
                <a:cs typeface="Avant Garde Demi SFDC"/>
                <a:sym typeface="Avant Garde Demi SFDC"/>
              </a:defRPr>
            </a:lvl5pPr>
            <a:lvl6pPr marR="0" lvl="5" algn="l" rtl="0">
              <a:spcBef>
                <a:spcPts val="0"/>
              </a:spcBef>
              <a:spcAft>
                <a:spcPts val="0"/>
              </a:spcAft>
              <a:buSzPts val="1100"/>
              <a:buFont typeface="Avant Garde Demi SFDC"/>
              <a:buNone/>
              <a:defRPr sz="2400" i="0" u="none" strike="noStrike" cap="none">
                <a:solidFill>
                  <a:schemeClr val="accent1"/>
                </a:solidFill>
                <a:latin typeface="Avant Garde Demi SFDC"/>
                <a:ea typeface="Avant Garde Demi SFDC"/>
                <a:cs typeface="Avant Garde Demi SFDC"/>
                <a:sym typeface="Avant Garde Demi SFDC"/>
              </a:defRPr>
            </a:lvl6pPr>
            <a:lvl7pPr marR="0" lvl="6" algn="l" rtl="0">
              <a:spcBef>
                <a:spcPts val="0"/>
              </a:spcBef>
              <a:spcAft>
                <a:spcPts val="0"/>
              </a:spcAft>
              <a:buSzPts val="1100"/>
              <a:buFont typeface="Avant Garde Demi SFDC"/>
              <a:buNone/>
              <a:defRPr sz="2400" i="0" u="none" strike="noStrike" cap="none">
                <a:solidFill>
                  <a:schemeClr val="accent1"/>
                </a:solidFill>
                <a:latin typeface="Avant Garde Demi SFDC"/>
                <a:ea typeface="Avant Garde Demi SFDC"/>
                <a:cs typeface="Avant Garde Demi SFDC"/>
                <a:sym typeface="Avant Garde Demi SFDC"/>
              </a:defRPr>
            </a:lvl7pPr>
            <a:lvl8pPr marR="0" lvl="7" algn="l" rtl="0">
              <a:spcBef>
                <a:spcPts val="0"/>
              </a:spcBef>
              <a:spcAft>
                <a:spcPts val="0"/>
              </a:spcAft>
              <a:buSzPts val="1100"/>
              <a:buFont typeface="Avant Garde Demi SFDC"/>
              <a:buNone/>
              <a:defRPr sz="2400" i="0" u="none" strike="noStrike" cap="none">
                <a:solidFill>
                  <a:schemeClr val="accent1"/>
                </a:solidFill>
                <a:latin typeface="Avant Garde Demi SFDC"/>
                <a:ea typeface="Avant Garde Demi SFDC"/>
                <a:cs typeface="Avant Garde Demi SFDC"/>
                <a:sym typeface="Avant Garde Demi SFDC"/>
              </a:defRPr>
            </a:lvl8pPr>
            <a:lvl9pPr marR="0" lvl="8" algn="l" rtl="0">
              <a:spcBef>
                <a:spcPts val="0"/>
              </a:spcBef>
              <a:spcAft>
                <a:spcPts val="0"/>
              </a:spcAft>
              <a:buSzPts val="1100"/>
              <a:buFont typeface="Avant Garde Demi SFDC"/>
              <a:buNone/>
              <a:defRPr sz="2400" i="0" u="none" strike="noStrike" cap="none">
                <a:solidFill>
                  <a:schemeClr val="accent1"/>
                </a:solidFill>
                <a:latin typeface="Avant Garde Demi SFDC"/>
                <a:ea typeface="Avant Garde Demi SFDC"/>
                <a:cs typeface="Avant Garde Demi SFDC"/>
                <a:sym typeface="Avant Garde Demi SFDC"/>
              </a:defRPr>
            </a:lvl9pPr>
          </a:lstStyle>
          <a:p>
            <a:endParaRPr/>
          </a:p>
        </p:txBody>
      </p:sp>
      <p:sp>
        <p:nvSpPr>
          <p:cNvPr id="52" name="Google Shape;52;p13"/>
          <p:cNvSpPr txBox="1"/>
          <p:nvPr/>
        </p:nvSpPr>
        <p:spPr>
          <a:xfrm>
            <a:off x="10353991" y="5004197"/>
            <a:ext cx="1386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rgbClr val="424145"/>
              </a:solidFill>
              <a:latin typeface="Salesforce Sans"/>
              <a:ea typeface="Salesforce Sans"/>
              <a:cs typeface="Salesforce Sans"/>
              <a:sym typeface="Salesforce Sans"/>
            </a:endParaRPr>
          </a:p>
        </p:txBody>
      </p:sp>
      <p:sp>
        <p:nvSpPr>
          <p:cNvPr id="53" name="Google Shape;53;p13"/>
          <p:cNvSpPr txBox="1">
            <a:spLocks noGrp="1"/>
          </p:cNvSpPr>
          <p:nvPr>
            <p:ph type="body" idx="1"/>
          </p:nvPr>
        </p:nvSpPr>
        <p:spPr>
          <a:xfrm>
            <a:off x="432167" y="1282446"/>
            <a:ext cx="8286600" cy="3237000"/>
          </a:xfrm>
          <a:prstGeom prst="rect">
            <a:avLst/>
          </a:prstGeom>
          <a:noFill/>
          <a:ln>
            <a:noFill/>
          </a:ln>
        </p:spPr>
        <p:txBody>
          <a:bodyPr spcFirstLastPara="1" wrap="square" lIns="68575" tIns="68575" rIns="68575" bIns="68575" anchor="t" anchorCtr="0">
            <a:noAutofit/>
          </a:bodyPr>
          <a:lstStyle>
            <a:lvl1pPr marL="457200" lvl="0" indent="-323850" rtl="0">
              <a:lnSpc>
                <a:spcPct val="103000"/>
              </a:lnSpc>
              <a:spcBef>
                <a:spcPts val="400"/>
              </a:spcBef>
              <a:spcAft>
                <a:spcPts val="0"/>
              </a:spcAft>
              <a:buClr>
                <a:schemeClr val="accent2"/>
              </a:buClr>
              <a:buSzPts val="1500"/>
              <a:buFont typeface="Salesforce Sans"/>
              <a:buChar char="●"/>
              <a:defRPr sz="1500">
                <a:solidFill>
                  <a:schemeClr val="accent2"/>
                </a:solidFill>
                <a:latin typeface="Salesforce Sans"/>
                <a:ea typeface="Salesforce Sans"/>
                <a:cs typeface="Salesforce Sans"/>
                <a:sym typeface="Salesforce Sans"/>
              </a:defRPr>
            </a:lvl1pPr>
            <a:lvl2pPr marL="914400" lvl="1" indent="-317500" rtl="0">
              <a:lnSpc>
                <a:spcPct val="93000"/>
              </a:lnSpc>
              <a:spcBef>
                <a:spcPts val="700"/>
              </a:spcBef>
              <a:spcAft>
                <a:spcPts val="0"/>
              </a:spcAft>
              <a:buClr>
                <a:schemeClr val="accent2"/>
              </a:buClr>
              <a:buSzPts val="1400"/>
              <a:buFont typeface="Salesforce Sans"/>
              <a:buChar char="○"/>
              <a:defRPr sz="1400">
                <a:solidFill>
                  <a:schemeClr val="accent2"/>
                </a:solidFill>
                <a:latin typeface="Salesforce Sans"/>
                <a:ea typeface="Salesforce Sans"/>
                <a:cs typeface="Salesforce Sans"/>
                <a:sym typeface="Salesforce Sans"/>
              </a:defRPr>
            </a:lvl2pPr>
            <a:lvl3pPr marL="1371600" lvl="2" indent="-304800" rtl="0">
              <a:lnSpc>
                <a:spcPct val="93000"/>
              </a:lnSpc>
              <a:spcBef>
                <a:spcPts val="900"/>
              </a:spcBef>
              <a:spcAft>
                <a:spcPts val="0"/>
              </a:spcAft>
              <a:buClr>
                <a:schemeClr val="accent2"/>
              </a:buClr>
              <a:buSzPts val="1200"/>
              <a:buFont typeface="Salesforce Sans"/>
              <a:buChar char="■"/>
              <a:defRPr sz="1200">
                <a:solidFill>
                  <a:schemeClr val="accent2"/>
                </a:solidFill>
                <a:latin typeface="Salesforce Sans"/>
                <a:ea typeface="Salesforce Sans"/>
                <a:cs typeface="Salesforce Sans"/>
                <a:sym typeface="Salesforce Sans"/>
              </a:defRPr>
            </a:lvl3pPr>
            <a:lvl4pPr marL="1828800" lvl="3" indent="-298450" rtl="0">
              <a:lnSpc>
                <a:spcPct val="93000"/>
              </a:lnSpc>
              <a:spcBef>
                <a:spcPts val="900"/>
              </a:spcBef>
              <a:spcAft>
                <a:spcPts val="0"/>
              </a:spcAft>
              <a:buClr>
                <a:schemeClr val="accent2"/>
              </a:buClr>
              <a:buSzPts val="1100"/>
              <a:buFont typeface="Salesforce Sans"/>
              <a:buChar char="●"/>
              <a:defRPr sz="1100">
                <a:solidFill>
                  <a:schemeClr val="accent2"/>
                </a:solidFill>
                <a:latin typeface="Salesforce Sans"/>
                <a:ea typeface="Salesforce Sans"/>
                <a:cs typeface="Salesforce Sans"/>
                <a:sym typeface="Salesforce Sans"/>
              </a:defRPr>
            </a:lvl4pPr>
            <a:lvl5pPr marL="2286000" lvl="4" indent="-323850" rtl="0">
              <a:lnSpc>
                <a:spcPct val="103000"/>
              </a:lnSpc>
              <a:spcBef>
                <a:spcPts val="700"/>
              </a:spcBef>
              <a:spcAft>
                <a:spcPts val="0"/>
              </a:spcAft>
              <a:buClr>
                <a:schemeClr val="accent2"/>
              </a:buClr>
              <a:buSzPts val="1500"/>
              <a:buFont typeface="Salesforce Sans"/>
              <a:buChar char="○"/>
              <a:defRPr sz="1500">
                <a:solidFill>
                  <a:schemeClr val="accent2"/>
                </a:solidFill>
                <a:latin typeface="Salesforce Sans"/>
                <a:ea typeface="Salesforce Sans"/>
                <a:cs typeface="Salesforce Sans"/>
                <a:sym typeface="Salesforce Sans"/>
              </a:defRPr>
            </a:lvl5pPr>
            <a:lvl6pPr marL="2743200" lvl="5" indent="-323850" rtl="0">
              <a:lnSpc>
                <a:spcPct val="103000"/>
              </a:lnSpc>
              <a:spcBef>
                <a:spcPts val="400"/>
              </a:spcBef>
              <a:spcAft>
                <a:spcPts val="0"/>
              </a:spcAft>
              <a:buClr>
                <a:schemeClr val="accent2"/>
              </a:buClr>
              <a:buSzPts val="1500"/>
              <a:buFont typeface="Salesforce Sans"/>
              <a:buChar char="■"/>
              <a:defRPr sz="1500">
                <a:solidFill>
                  <a:schemeClr val="accent2"/>
                </a:solidFill>
                <a:latin typeface="Salesforce Sans"/>
                <a:ea typeface="Salesforce Sans"/>
                <a:cs typeface="Salesforce Sans"/>
                <a:sym typeface="Salesforce Sans"/>
              </a:defRPr>
            </a:lvl6pPr>
            <a:lvl7pPr marL="3200400" lvl="6" indent="-323850" rtl="0">
              <a:lnSpc>
                <a:spcPct val="103000"/>
              </a:lnSpc>
              <a:spcBef>
                <a:spcPts val="400"/>
              </a:spcBef>
              <a:spcAft>
                <a:spcPts val="0"/>
              </a:spcAft>
              <a:buClr>
                <a:schemeClr val="accent2"/>
              </a:buClr>
              <a:buSzPts val="1500"/>
              <a:buFont typeface="Salesforce Sans"/>
              <a:buChar char="●"/>
              <a:defRPr sz="1500">
                <a:solidFill>
                  <a:schemeClr val="accent2"/>
                </a:solidFill>
                <a:latin typeface="Salesforce Sans"/>
                <a:ea typeface="Salesforce Sans"/>
                <a:cs typeface="Salesforce Sans"/>
                <a:sym typeface="Salesforce Sans"/>
              </a:defRPr>
            </a:lvl7pPr>
            <a:lvl8pPr marL="3657600" lvl="7" indent="-323850" rtl="0">
              <a:lnSpc>
                <a:spcPct val="103000"/>
              </a:lnSpc>
              <a:spcBef>
                <a:spcPts val="400"/>
              </a:spcBef>
              <a:spcAft>
                <a:spcPts val="0"/>
              </a:spcAft>
              <a:buClr>
                <a:schemeClr val="accent2"/>
              </a:buClr>
              <a:buSzPts val="1500"/>
              <a:buFont typeface="Salesforce Sans"/>
              <a:buChar char="○"/>
              <a:defRPr sz="1500">
                <a:solidFill>
                  <a:schemeClr val="accent2"/>
                </a:solidFill>
                <a:latin typeface="Salesforce Sans"/>
                <a:ea typeface="Salesforce Sans"/>
                <a:cs typeface="Salesforce Sans"/>
                <a:sym typeface="Salesforce Sans"/>
              </a:defRPr>
            </a:lvl8pPr>
            <a:lvl9pPr marL="4114800" lvl="8" indent="-323850" rtl="0">
              <a:lnSpc>
                <a:spcPct val="103000"/>
              </a:lnSpc>
              <a:spcBef>
                <a:spcPts val="400"/>
              </a:spcBef>
              <a:spcAft>
                <a:spcPts val="400"/>
              </a:spcAft>
              <a:buClr>
                <a:schemeClr val="accent2"/>
              </a:buClr>
              <a:buSzPts val="1500"/>
              <a:buFont typeface="Salesforce Sans"/>
              <a:buChar char="■"/>
              <a:defRPr sz="1500">
                <a:solidFill>
                  <a:schemeClr val="accent2"/>
                </a:solidFill>
                <a:latin typeface="Salesforce Sans"/>
                <a:ea typeface="Salesforce Sans"/>
                <a:cs typeface="Salesforce Sans"/>
                <a:sym typeface="Salesforce Sa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 id="2147483677"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9" r:id="rId25"/>
    <p:sldLayoutId id="2147483690" r:id="rId26"/>
    <p:sldLayoutId id="2147483691" r:id="rId27"/>
    <p:sldLayoutId id="2147483693" r:id="rId28"/>
    <p:sldLayoutId id="2147483695" r:id="rId29"/>
    <p:sldLayoutId id="2147483698" r:id="rId30"/>
    <p:sldLayoutId id="214748369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73">
          <p15:clr>
            <a:srgbClr val="FF00FF"/>
          </p15:clr>
        </p15:guide>
        <p15:guide id="2" orient="horz" pos="2882">
          <p15:clr>
            <a:srgbClr val="FF00FF"/>
          </p15:clr>
        </p15:guide>
        <p15:guide id="3" pos="5487">
          <p15:clr>
            <a:srgbClr val="FF00FF"/>
          </p15:clr>
        </p15:guide>
        <p15:guide id="4" orient="horz" pos="240">
          <p15:clr>
            <a:srgbClr val="FF00FF"/>
          </p15:clr>
        </p15:guide>
        <p15:guide id="5" pos="2882">
          <p15:clr>
            <a:srgbClr val="FF00FF"/>
          </p15:clr>
        </p15:guide>
        <p15:guide id="6" pos="3842">
          <p15:clr>
            <a:srgbClr val="FF00FF"/>
          </p15:clr>
        </p15:guide>
        <p15:guide id="7" pos="1918">
          <p15:clr>
            <a:srgbClr val="FF00FF"/>
          </p15:clr>
        </p15:guide>
        <p15:guide id="8" pos="580">
          <p15:clr>
            <a:schemeClr val="dk2"/>
          </p15:clr>
        </p15:guide>
        <p15:guide id="9" pos="719">
          <p15:clr>
            <a:schemeClr val="dk2"/>
          </p15:clr>
        </p15:guide>
        <p15:guide id="10" pos="1026">
          <p15:clr>
            <a:schemeClr val="dk2"/>
          </p15:clr>
        </p15:guide>
        <p15:guide id="11" pos="1165">
          <p15:clr>
            <a:schemeClr val="dk2"/>
          </p15:clr>
        </p15:guide>
        <p15:guide id="12" pos="1472">
          <p15:clr>
            <a:schemeClr val="dk2"/>
          </p15:clr>
        </p15:guide>
        <p15:guide id="13" pos="1611">
          <p15:clr>
            <a:schemeClr val="dk2"/>
          </p15:clr>
        </p15:guide>
        <p15:guide id="14" pos="2057">
          <p15:clr>
            <a:schemeClr val="dk2"/>
          </p15:clr>
        </p15:guide>
        <p15:guide id="15" pos="2364">
          <p15:clr>
            <a:schemeClr val="dk2"/>
          </p15:clr>
        </p15:guide>
        <p15:guide id="16" pos="2504">
          <p15:clr>
            <a:schemeClr val="dk2"/>
          </p15:clr>
        </p15:guide>
        <p15:guide id="17" pos="2810">
          <p15:clr>
            <a:schemeClr val="dk2"/>
          </p15:clr>
        </p15:guide>
        <p15:guide id="18" pos="2950">
          <p15:clr>
            <a:schemeClr val="dk2"/>
          </p15:clr>
        </p15:guide>
        <p15:guide id="19" pos="3256">
          <p15:clr>
            <a:schemeClr val="dk2"/>
          </p15:clr>
        </p15:guide>
        <p15:guide id="20" pos="3396">
          <p15:clr>
            <a:schemeClr val="dk2"/>
          </p15:clr>
        </p15:guide>
        <p15:guide id="21" pos="3703">
          <p15:clr>
            <a:schemeClr val="dk2"/>
          </p15:clr>
        </p15:guide>
        <p15:guide id="22" pos="4149">
          <p15:clr>
            <a:schemeClr val="dk2"/>
          </p15:clr>
        </p15:guide>
        <p15:guide id="23" pos="4288">
          <p15:clr>
            <a:schemeClr val="dk2"/>
          </p15:clr>
        </p15:guide>
        <p15:guide id="24" pos="4595">
          <p15:clr>
            <a:schemeClr val="dk2"/>
          </p15:clr>
        </p15:guide>
        <p15:guide id="25" pos="4734">
          <p15:clr>
            <a:schemeClr val="dk2"/>
          </p15:clr>
        </p15:guide>
        <p15:guide id="26" pos="5041">
          <p15:clr>
            <a:schemeClr val="dk2"/>
          </p15:clr>
        </p15:guide>
        <p15:guide id="27" pos="5183">
          <p15:clr>
            <a:schemeClr val="dk2"/>
          </p15:clr>
        </p15:guide>
        <p15:guide id="28" orient="horz" pos="66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1"/>
        <p:cNvGrpSpPr/>
        <p:nvPr/>
      </p:nvGrpSpPr>
      <p:grpSpPr>
        <a:xfrm>
          <a:off x="0" y="0"/>
          <a:ext cx="0" cy="0"/>
          <a:chOff x="0" y="0"/>
          <a:chExt cx="0" cy="0"/>
        </a:xfrm>
      </p:grpSpPr>
      <p:sp>
        <p:nvSpPr>
          <p:cNvPr id="1272" name="Google Shape;1272;p129"/>
          <p:cNvSpPr txBox="1">
            <a:spLocks noGrp="1"/>
          </p:cNvSpPr>
          <p:nvPr>
            <p:ph type="title"/>
          </p:nvPr>
        </p:nvSpPr>
        <p:spPr>
          <a:xfrm>
            <a:off x="432169" y="0"/>
            <a:ext cx="8279700" cy="78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a:endParaRPr/>
          </a:p>
        </p:txBody>
      </p:sp>
      <p:sp>
        <p:nvSpPr>
          <p:cNvPr id="1273" name="Google Shape;1273;p129"/>
          <p:cNvSpPr txBox="1">
            <a:spLocks noGrp="1"/>
          </p:cNvSpPr>
          <p:nvPr>
            <p:ph type="body" idx="1"/>
          </p:nvPr>
        </p:nvSpPr>
        <p:spPr>
          <a:xfrm>
            <a:off x="432263" y="1340356"/>
            <a:ext cx="8279700" cy="3144900"/>
          </a:xfrm>
          <a:prstGeom prst="rect">
            <a:avLst/>
          </a:prstGeom>
          <a:noFill/>
          <a:ln>
            <a:noFill/>
          </a:ln>
        </p:spPr>
        <p:txBody>
          <a:bodyPr spcFirstLastPara="1" wrap="square" lIns="0" tIns="0" rIns="0" bIns="0" anchor="t" anchorCtr="0">
            <a:noAutofit/>
          </a:bodyPr>
          <a:lstStyle>
            <a:lvl1pPr marL="457200" lvl="0" indent="-323850" rtl="0">
              <a:spcBef>
                <a:spcPts val="400"/>
              </a:spcBef>
              <a:spcAft>
                <a:spcPts val="0"/>
              </a:spcAft>
              <a:buClr>
                <a:schemeClr val="accent2"/>
              </a:buClr>
              <a:buSzPts val="1500"/>
              <a:buFont typeface="Salesforce Sans"/>
              <a:buChar char="●"/>
              <a:defRPr sz="1500">
                <a:solidFill>
                  <a:schemeClr val="accent2"/>
                </a:solidFill>
                <a:latin typeface="Salesforce Sans"/>
                <a:ea typeface="Salesforce Sans"/>
                <a:cs typeface="Salesforce Sans"/>
                <a:sym typeface="Salesforce Sans"/>
              </a:defRPr>
            </a:lvl1pPr>
            <a:lvl2pPr marL="914400" lvl="1" indent="-317500" rtl="0">
              <a:spcBef>
                <a:spcPts val="700"/>
              </a:spcBef>
              <a:spcAft>
                <a:spcPts val="0"/>
              </a:spcAft>
              <a:buClr>
                <a:schemeClr val="accent2"/>
              </a:buClr>
              <a:buSzPts val="1400"/>
              <a:buFont typeface="Salesforce Sans"/>
              <a:buChar char="○"/>
              <a:defRPr sz="1400">
                <a:solidFill>
                  <a:schemeClr val="accent2"/>
                </a:solidFill>
                <a:latin typeface="Salesforce Sans"/>
                <a:ea typeface="Salesforce Sans"/>
                <a:cs typeface="Salesforce Sans"/>
                <a:sym typeface="Salesforce Sans"/>
              </a:defRPr>
            </a:lvl2pPr>
            <a:lvl3pPr marL="1371600" lvl="2" indent="-304800" rtl="0">
              <a:spcBef>
                <a:spcPts val="700"/>
              </a:spcBef>
              <a:spcAft>
                <a:spcPts val="0"/>
              </a:spcAft>
              <a:buClr>
                <a:schemeClr val="accent2"/>
              </a:buClr>
              <a:buSzPts val="1200"/>
              <a:buFont typeface="Salesforce Sans"/>
              <a:buChar char="■"/>
              <a:defRPr sz="1200">
                <a:solidFill>
                  <a:schemeClr val="accent2"/>
                </a:solidFill>
                <a:latin typeface="Salesforce Sans"/>
                <a:ea typeface="Salesforce Sans"/>
                <a:cs typeface="Salesforce Sans"/>
                <a:sym typeface="Salesforce Sans"/>
              </a:defRPr>
            </a:lvl3pPr>
            <a:lvl4pPr marL="1828800" lvl="3" indent="-298450" rtl="0">
              <a:spcBef>
                <a:spcPts val="700"/>
              </a:spcBef>
              <a:spcAft>
                <a:spcPts val="0"/>
              </a:spcAft>
              <a:buClr>
                <a:schemeClr val="accent2"/>
              </a:buClr>
              <a:buSzPts val="1100"/>
              <a:buFont typeface="Salesforce Sans"/>
              <a:buChar char="●"/>
              <a:defRPr sz="1100">
                <a:solidFill>
                  <a:schemeClr val="accent2"/>
                </a:solidFill>
                <a:latin typeface="Salesforce Sans"/>
                <a:ea typeface="Salesforce Sans"/>
                <a:cs typeface="Salesforce Sans"/>
                <a:sym typeface="Salesforce Sans"/>
              </a:defRPr>
            </a:lvl4pPr>
            <a:lvl5pPr marL="2286000" lvl="4" indent="-298450" rtl="0">
              <a:spcBef>
                <a:spcPts val="700"/>
              </a:spcBef>
              <a:spcAft>
                <a:spcPts val="0"/>
              </a:spcAft>
              <a:buClr>
                <a:schemeClr val="accent2"/>
              </a:buClr>
              <a:buSzPts val="1100"/>
              <a:buFont typeface="Salesforce Sans"/>
              <a:buChar char="○"/>
              <a:defRPr sz="1100">
                <a:solidFill>
                  <a:schemeClr val="accent2"/>
                </a:solidFill>
                <a:latin typeface="Salesforce Sans"/>
                <a:ea typeface="Salesforce Sans"/>
                <a:cs typeface="Salesforce Sans"/>
                <a:sym typeface="Salesforce Sans"/>
              </a:defRPr>
            </a:lvl5pPr>
            <a:lvl6pPr marL="2743200" lvl="5" indent="-298450" rtl="0">
              <a:spcBef>
                <a:spcPts val="700"/>
              </a:spcBef>
              <a:spcAft>
                <a:spcPts val="0"/>
              </a:spcAft>
              <a:buClr>
                <a:schemeClr val="accent2"/>
              </a:buClr>
              <a:buSzPts val="1100"/>
              <a:buFont typeface="Salesforce Sans"/>
              <a:buChar char="■"/>
              <a:defRPr sz="1100">
                <a:solidFill>
                  <a:schemeClr val="accent2"/>
                </a:solidFill>
                <a:latin typeface="Salesforce Sans"/>
                <a:ea typeface="Salesforce Sans"/>
                <a:cs typeface="Salesforce Sans"/>
                <a:sym typeface="Salesforce Sans"/>
              </a:defRPr>
            </a:lvl6pPr>
            <a:lvl7pPr marL="3200400" lvl="6" indent="-298450" rtl="0">
              <a:spcBef>
                <a:spcPts val="700"/>
              </a:spcBef>
              <a:spcAft>
                <a:spcPts val="0"/>
              </a:spcAft>
              <a:buClr>
                <a:schemeClr val="accent2"/>
              </a:buClr>
              <a:buSzPts val="1100"/>
              <a:buFont typeface="Salesforce Sans"/>
              <a:buChar char="●"/>
              <a:defRPr sz="1100">
                <a:solidFill>
                  <a:schemeClr val="accent2"/>
                </a:solidFill>
                <a:latin typeface="Salesforce Sans"/>
                <a:ea typeface="Salesforce Sans"/>
                <a:cs typeface="Salesforce Sans"/>
                <a:sym typeface="Salesforce Sans"/>
              </a:defRPr>
            </a:lvl7pPr>
            <a:lvl8pPr marL="3657600" lvl="7" indent="-298450" rtl="0">
              <a:spcBef>
                <a:spcPts val="700"/>
              </a:spcBef>
              <a:spcAft>
                <a:spcPts val="0"/>
              </a:spcAft>
              <a:buClr>
                <a:schemeClr val="accent2"/>
              </a:buClr>
              <a:buSzPts val="1100"/>
              <a:buFont typeface="Salesforce Sans"/>
              <a:buChar char="○"/>
              <a:defRPr sz="1100">
                <a:solidFill>
                  <a:schemeClr val="accent2"/>
                </a:solidFill>
                <a:latin typeface="Salesforce Sans"/>
                <a:ea typeface="Salesforce Sans"/>
                <a:cs typeface="Salesforce Sans"/>
                <a:sym typeface="Salesforce Sans"/>
              </a:defRPr>
            </a:lvl8pPr>
            <a:lvl9pPr marL="4114800" lvl="8" indent="-298450" rtl="0">
              <a:spcBef>
                <a:spcPts val="700"/>
              </a:spcBef>
              <a:spcAft>
                <a:spcPts val="700"/>
              </a:spcAft>
              <a:buClr>
                <a:schemeClr val="accent2"/>
              </a:buClr>
              <a:buSzPts val="1100"/>
              <a:buFont typeface="Salesforce Sans"/>
              <a:buChar char="■"/>
              <a:defRPr sz="1100">
                <a:solidFill>
                  <a:schemeClr val="accent2"/>
                </a:solidFill>
                <a:latin typeface="Salesforce Sans"/>
                <a:ea typeface="Salesforce Sans"/>
                <a:cs typeface="Salesforce Sans"/>
                <a:sym typeface="Salesforce Sans"/>
              </a:defRPr>
            </a:lvl9pPr>
          </a:lstStyle>
          <a:p>
            <a:endParaRPr/>
          </a:p>
        </p:txBody>
      </p:sp>
    </p:spTree>
  </p:cSld>
  <p:clrMap bg1="lt1" tx1="dk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5" r:id="rId43"/>
    <p:sldLayoutId id="2147483816" r:id="rId44"/>
    <p:sldLayoutId id="2147483818" r:id="rId45"/>
    <p:sldLayoutId id="2147483819" r:id="rId46"/>
    <p:sldLayoutId id="2147483820" r:id="rId47"/>
    <p:sldLayoutId id="2147483821" r:id="rId48"/>
    <p:sldLayoutId id="2147483822" r:id="rId49"/>
    <p:sldLayoutId id="2147483823" r:id="rId50"/>
    <p:sldLayoutId id="2147483824" r:id="rId51"/>
    <p:sldLayoutId id="2147483825" r:id="rId52"/>
    <p:sldLayoutId id="2147483826" r:id="rId53"/>
    <p:sldLayoutId id="2147483827" r:id="rId54"/>
    <p:sldLayoutId id="2147483828" r:id="rId55"/>
    <p:sldLayoutId id="2147483829" r:id="rId56"/>
    <p:sldLayoutId id="2147483830" r:id="rId57"/>
    <p:sldLayoutId id="2147483831" r:id="rId58"/>
    <p:sldLayoutId id="2147483832" r:id="rId59"/>
    <p:sldLayoutId id="2147483833" r:id="rId60"/>
    <p:sldLayoutId id="2147483834" r:id="rId61"/>
    <p:sldLayoutId id="2147483835" r:id="rId62"/>
    <p:sldLayoutId id="2147483836" r:id="rId63"/>
    <p:sldLayoutId id="2147483837" r:id="rId64"/>
    <p:sldLayoutId id="2147483838" r:id="rId65"/>
    <p:sldLayoutId id="2147483839" r:id="rId66"/>
    <p:sldLayoutId id="2147483840" r:id="rId67"/>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99">
          <p15:clr>
            <a:srgbClr val="F26B43"/>
          </p15:clr>
        </p15:guide>
        <p15:guide id="2" pos="273">
          <p15:clr>
            <a:srgbClr val="FF00FF"/>
          </p15:clr>
        </p15:guide>
        <p15:guide id="3" orient="horz" pos="2880">
          <p15:clr>
            <a:srgbClr val="F26B43"/>
          </p15:clr>
        </p15:guide>
        <p15:guide id="4" pos="5488">
          <p15:clr>
            <a:srgbClr val="FF00FF"/>
          </p15:clr>
        </p15:guide>
        <p15:guide id="5" pos="2882">
          <p15:clr>
            <a:srgbClr val="FF00FF"/>
          </p15:clr>
        </p15:guide>
        <p15:guide id="6" pos="3841">
          <p15:clr>
            <a:srgbClr val="FF00FF"/>
          </p15:clr>
        </p15:guide>
        <p15:guide id="7" pos="1914">
          <p15:clr>
            <a:srgbClr val="FF00FF"/>
          </p15:clr>
        </p15:guide>
        <p15:guide id="8" pos="717">
          <p15:clr>
            <a:schemeClr val="dk2"/>
          </p15:clr>
        </p15:guide>
        <p15:guide id="9" pos="1024">
          <p15:clr>
            <a:schemeClr val="dk2"/>
          </p15:clr>
        </p15:guide>
        <p15:guide id="10" pos="1167">
          <p15:clr>
            <a:schemeClr val="dk2"/>
          </p15:clr>
        </p15:guide>
        <p15:guide id="11" pos="1473">
          <p15:clr>
            <a:schemeClr val="dk2"/>
          </p15:clr>
        </p15:guide>
        <p15:guide id="12" pos="1612">
          <p15:clr>
            <a:schemeClr val="dk2"/>
          </p15:clr>
        </p15:guide>
        <p15:guide id="13" pos="2057">
          <p15:clr>
            <a:schemeClr val="dk2"/>
          </p15:clr>
        </p15:guide>
        <p15:guide id="14" pos="2364">
          <p15:clr>
            <a:schemeClr val="dk2"/>
          </p15:clr>
        </p15:guide>
        <p15:guide id="15" pos="2502">
          <p15:clr>
            <a:schemeClr val="dk2"/>
          </p15:clr>
        </p15:guide>
        <p15:guide id="16" pos="2809">
          <p15:clr>
            <a:schemeClr val="dk2"/>
          </p15:clr>
        </p15:guide>
        <p15:guide id="17" pos="2951">
          <p15:clr>
            <a:schemeClr val="dk2"/>
          </p15:clr>
        </p15:guide>
        <p15:guide id="18" pos="3258">
          <p15:clr>
            <a:schemeClr val="dk2"/>
          </p15:clr>
        </p15:guide>
        <p15:guide id="19" pos="3401">
          <p15:clr>
            <a:schemeClr val="dk2"/>
          </p15:clr>
        </p15:guide>
        <p15:guide id="20" pos="3703">
          <p15:clr>
            <a:schemeClr val="dk2"/>
          </p15:clr>
        </p15:guide>
        <p15:guide id="21" pos="4148">
          <p15:clr>
            <a:schemeClr val="dk2"/>
          </p15:clr>
        </p15:guide>
        <p15:guide id="22" pos="4287">
          <p15:clr>
            <a:schemeClr val="dk2"/>
          </p15:clr>
        </p15:guide>
        <p15:guide id="23" pos="4593">
          <p15:clr>
            <a:schemeClr val="dk2"/>
          </p15:clr>
        </p15:guide>
        <p15:guide id="24" pos="4736">
          <p15:clr>
            <a:schemeClr val="dk2"/>
          </p15:clr>
        </p15:guide>
        <p15:guide id="25" pos="5043">
          <p15:clr>
            <a:schemeClr val="dk2"/>
          </p15:clr>
        </p15:guide>
        <p15:guide id="26" orient="horz" pos="450">
          <p15:clr>
            <a:srgbClr val="F26B43"/>
          </p15:clr>
        </p15:guide>
        <p15:guide id="27" orient="horz" pos="270">
          <p15:clr>
            <a:srgbClr val="F26B43"/>
          </p15:clr>
        </p15:guide>
        <p15:guide id="28" orient="horz" pos="630">
          <p15:clr>
            <a:srgbClr val="EA4335"/>
          </p15:clr>
        </p15:guide>
        <p15:guide id="29" orient="horz" pos="989">
          <p15:clr>
            <a:srgbClr val="F26B43"/>
          </p15:clr>
        </p15:guide>
        <p15:guide id="30" pos="579">
          <p15:clr>
            <a:schemeClr val="dk2"/>
          </p15:clr>
        </p15:guide>
        <p15:guide id="31" pos="5185">
          <p15:clr>
            <a:schemeClr val="dk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pic>
        <p:nvPicPr>
          <p:cNvPr id="1968" name="Google Shape;1968;p200"/>
          <p:cNvPicPr preferRelativeResize="0"/>
          <p:nvPr/>
        </p:nvPicPr>
        <p:blipFill>
          <a:blip r:embed="rId3">
            <a:alphaModFix/>
          </a:blip>
          <a:stretch>
            <a:fillRect/>
          </a:stretch>
        </p:blipFill>
        <p:spPr>
          <a:xfrm>
            <a:off x="0" y="0"/>
            <a:ext cx="9144003" cy="5143501"/>
          </a:xfrm>
          <a:prstGeom prst="rect">
            <a:avLst/>
          </a:prstGeom>
          <a:noFill/>
          <a:ln>
            <a:noFill/>
          </a:ln>
        </p:spPr>
      </p:pic>
      <p:sp>
        <p:nvSpPr>
          <p:cNvPr id="1969" name="Google Shape;1969;p200"/>
          <p:cNvSpPr txBox="1"/>
          <p:nvPr/>
        </p:nvSpPr>
        <p:spPr>
          <a:xfrm>
            <a:off x="6492900" y="1830525"/>
            <a:ext cx="1810200" cy="2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Salesforce Sans"/>
                <a:ea typeface="Salesforce Sans"/>
                <a:cs typeface="Salesforce Sans"/>
                <a:sym typeface="Salesforce Sans"/>
              </a:rPr>
              <a:t>Right click to add your image</a:t>
            </a:r>
            <a:endParaRPr sz="900" b="1">
              <a:solidFill>
                <a:schemeClr val="lt1"/>
              </a:solidFill>
              <a:latin typeface="Salesforce Sans"/>
              <a:ea typeface="Salesforce Sans"/>
              <a:cs typeface="Salesforce Sans"/>
              <a:sym typeface="Salesforce Sans"/>
            </a:endParaRPr>
          </a:p>
        </p:txBody>
      </p:sp>
      <p:pic>
        <p:nvPicPr>
          <p:cNvPr id="1970" name="Google Shape;1970;p200"/>
          <p:cNvPicPr preferRelativeResize="0"/>
          <p:nvPr/>
        </p:nvPicPr>
        <p:blipFill>
          <a:blip r:embed="rId4"/>
          <a:srcRect t="2571" b="2571"/>
          <a:stretch/>
        </p:blipFill>
        <p:spPr>
          <a:xfrm>
            <a:off x="6206700" y="1263300"/>
            <a:ext cx="2621700" cy="2616900"/>
          </a:xfrm>
          <a:prstGeom prst="ellipse">
            <a:avLst/>
          </a:prstGeom>
          <a:noFill/>
          <a:ln w="19050" cap="flat" cmpd="sng">
            <a:solidFill>
              <a:schemeClr val="lt1"/>
            </a:solidFill>
            <a:prstDash val="solid"/>
            <a:round/>
            <a:headEnd type="none" w="sm" len="sm"/>
            <a:tailEnd type="none" w="sm" len="sm"/>
          </a:ln>
        </p:spPr>
      </p:pic>
      <p:sp>
        <p:nvSpPr>
          <p:cNvPr id="1971" name="Google Shape;1971;p200"/>
          <p:cNvSpPr txBox="1"/>
          <p:nvPr/>
        </p:nvSpPr>
        <p:spPr>
          <a:xfrm>
            <a:off x="637850" y="1526575"/>
            <a:ext cx="5560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rgbClr val="1996FF"/>
                </a:solidFill>
                <a:latin typeface="Avant Garde Demi SFDC"/>
                <a:ea typeface="Avant Garde Demi SFDC"/>
                <a:cs typeface="Avant Garde Demi SFDC"/>
                <a:sym typeface="Avant Garde Demi SFDC"/>
              </a:rPr>
              <a:t>I’m Speaking </a:t>
            </a:r>
            <a:r>
              <a:rPr lang="en" sz="3500">
                <a:solidFill>
                  <a:schemeClr val="lt1"/>
                </a:solidFill>
                <a:latin typeface="Avant Garde Demi SFDC"/>
                <a:ea typeface="Avant Garde Demi SFDC"/>
                <a:cs typeface="Avant Garde Demi SFDC"/>
                <a:sym typeface="Avant Garde Demi SFDC"/>
              </a:rPr>
              <a:t>at</a:t>
            </a:r>
            <a:r>
              <a:rPr lang="en" sz="3500">
                <a:solidFill>
                  <a:srgbClr val="1996FF"/>
                </a:solidFill>
                <a:latin typeface="Avant Garde Demi SFDC"/>
                <a:ea typeface="Avant Garde Demi SFDC"/>
                <a:cs typeface="Avant Garde Demi SFDC"/>
                <a:sym typeface="Avant Garde Demi SFDC"/>
              </a:rPr>
              <a:t> </a:t>
            </a:r>
            <a:r>
              <a:rPr lang="en" sz="3500">
                <a:solidFill>
                  <a:schemeClr val="lt1"/>
                </a:solidFill>
                <a:latin typeface="Avant Garde Demi SFDC"/>
                <a:ea typeface="Avant Garde Demi SFDC"/>
                <a:cs typeface="Avant Garde Demi SFDC"/>
                <a:sym typeface="Avant Garde Demi SFDC"/>
              </a:rPr>
              <a:t>Developer Days 2023!</a:t>
            </a:r>
            <a:endParaRPr sz="3500">
              <a:solidFill>
                <a:schemeClr val="lt1"/>
              </a:solidFill>
              <a:latin typeface="Avant Garde Demi SFDC"/>
              <a:ea typeface="Avant Garde Demi SFDC"/>
              <a:cs typeface="Avant Garde Demi SFDC"/>
              <a:sym typeface="Avant Garde Demi SFDC"/>
            </a:endParaRPr>
          </a:p>
        </p:txBody>
      </p:sp>
      <p:sp>
        <p:nvSpPr>
          <p:cNvPr id="1972" name="Google Shape;1972;p200"/>
          <p:cNvSpPr txBox="1"/>
          <p:nvPr/>
        </p:nvSpPr>
        <p:spPr>
          <a:xfrm>
            <a:off x="637846" y="2756250"/>
            <a:ext cx="4582500" cy="5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Avant Garde Demi SFDC"/>
                <a:ea typeface="Avant Garde Demi SFDC"/>
                <a:cs typeface="Avant Garde Demi SFDC"/>
                <a:sym typeface="Avant Garde Demi SFDC"/>
              </a:rPr>
              <a:t>26</a:t>
            </a:r>
            <a:r>
              <a:rPr lang="en" sz="1800" baseline="30000" dirty="0">
                <a:solidFill>
                  <a:schemeClr val="lt1"/>
                </a:solidFill>
                <a:latin typeface="Avant Garde Demi SFDC"/>
                <a:ea typeface="Avant Garde Demi SFDC"/>
                <a:cs typeface="Avant Garde Demi SFDC"/>
                <a:sym typeface="Avant Garde Demi SFDC"/>
              </a:rPr>
              <a:t>th</a:t>
            </a:r>
            <a:r>
              <a:rPr lang="en" sz="1800" dirty="0">
                <a:solidFill>
                  <a:schemeClr val="lt1"/>
                </a:solidFill>
                <a:latin typeface="Avant Garde Demi SFDC"/>
                <a:ea typeface="Avant Garde Demi SFDC"/>
                <a:cs typeface="Avant Garde Demi SFDC"/>
                <a:sym typeface="Avant Garde Demi SFDC"/>
              </a:rPr>
              <a:t> November | Nagpur</a:t>
            </a:r>
            <a:endParaRPr sz="1800" dirty="0">
              <a:solidFill>
                <a:schemeClr val="lt1"/>
              </a:solidFill>
              <a:latin typeface="Avant Garde Demi SFDC"/>
              <a:ea typeface="Avant Garde Demi SFDC"/>
              <a:cs typeface="Avant Garde Demi SFDC"/>
              <a:sym typeface="Avant Garde Demi SFDC"/>
            </a:endParaRPr>
          </a:p>
          <a:p>
            <a:pPr marL="0" lvl="0" indent="0" algn="l" rtl="0">
              <a:spcBef>
                <a:spcPts val="0"/>
              </a:spcBef>
              <a:spcAft>
                <a:spcPts val="0"/>
              </a:spcAft>
              <a:buNone/>
            </a:pPr>
            <a:endParaRPr sz="1500" dirty="0">
              <a:solidFill>
                <a:schemeClr val="lt1"/>
              </a:solidFill>
              <a:latin typeface="Avant Garde Demi SFDC"/>
              <a:ea typeface="Avant Garde Demi SFDC"/>
              <a:cs typeface="Avant Garde Demi SFDC"/>
              <a:sym typeface="Avant Garde Demi SFDC"/>
            </a:endParaRPr>
          </a:p>
        </p:txBody>
      </p:sp>
      <p:sp>
        <p:nvSpPr>
          <p:cNvPr id="1973" name="Google Shape;1973;p200"/>
          <p:cNvSpPr/>
          <p:nvPr/>
        </p:nvSpPr>
        <p:spPr>
          <a:xfrm>
            <a:off x="5446700" y="3226075"/>
            <a:ext cx="2113800" cy="4410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Avant Garde Demi SFDC"/>
                <a:ea typeface="Avant Garde Demi SFDC"/>
                <a:cs typeface="Avant Garde Demi SFDC"/>
                <a:sym typeface="Avant Garde Demi SFDC"/>
              </a:rPr>
              <a:t>Vishal Chaware</a:t>
            </a:r>
            <a:endParaRPr sz="1000" dirty="0">
              <a:latin typeface="Avant Garde Demi SFDC"/>
              <a:ea typeface="Avant Garde Demi SFDC"/>
              <a:cs typeface="Avant Garde Demi SFDC"/>
              <a:sym typeface="Avant Garde Demi SFDC"/>
            </a:endParaRPr>
          </a:p>
          <a:p>
            <a:pPr marL="0" lvl="0" indent="0" algn="ctr" rtl="0">
              <a:spcBef>
                <a:spcPts val="0"/>
              </a:spcBef>
              <a:spcAft>
                <a:spcPts val="0"/>
              </a:spcAft>
              <a:buNone/>
            </a:pPr>
            <a:r>
              <a:rPr lang="en" sz="1000" dirty="0">
                <a:latin typeface="Avant Garde Demi SFDC"/>
                <a:ea typeface="Avant Garde Demi SFDC"/>
                <a:cs typeface="Avant Garde Demi SFDC"/>
                <a:sym typeface="Avant Garde Demi SFDC"/>
              </a:rPr>
              <a:t>STC at Perficient</a:t>
            </a:r>
            <a:endParaRPr sz="1000" dirty="0">
              <a:latin typeface="Avant Garde Demi SFDC"/>
              <a:ea typeface="Avant Garde Demi SFDC"/>
              <a:cs typeface="Avant Garde Demi SFDC"/>
              <a:sym typeface="Avant Garde Demi SFD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230"/>
          <p:cNvSpPr txBox="1">
            <a:spLocks noGrp="1"/>
          </p:cNvSpPr>
          <p:nvPr>
            <p:ph type="title"/>
          </p:nvPr>
        </p:nvSpPr>
        <p:spPr>
          <a:xfrm>
            <a:off x="432169" y="-5048"/>
            <a:ext cx="7573200" cy="78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Quiz and Feedback</a:t>
            </a:r>
            <a:endParaRPr/>
          </a:p>
        </p:txBody>
      </p:sp>
      <p:sp>
        <p:nvSpPr>
          <p:cNvPr id="2286" name="Google Shape;2286;p230"/>
          <p:cNvSpPr txBox="1">
            <a:spLocks noGrp="1"/>
          </p:cNvSpPr>
          <p:nvPr>
            <p:ph type="body" idx="3"/>
          </p:nvPr>
        </p:nvSpPr>
        <p:spPr>
          <a:xfrm>
            <a:off x="432176" y="1352000"/>
            <a:ext cx="3620400" cy="3236100"/>
          </a:xfrm>
          <a:prstGeom prst="rect">
            <a:avLst/>
          </a:prstGeom>
        </p:spPr>
        <p:txBody>
          <a:bodyPr spcFirstLastPara="1" wrap="square" lIns="0" tIns="0" rIns="0" bIns="0" anchor="t" anchorCtr="0">
            <a:noAutofit/>
          </a:bodyPr>
          <a:lstStyle/>
          <a:p>
            <a:pPr marL="457200" lvl="0" indent="-323850" algn="l" rtl="0">
              <a:lnSpc>
                <a:spcPct val="150000"/>
              </a:lnSpc>
              <a:spcBef>
                <a:spcPts val="400"/>
              </a:spcBef>
              <a:spcAft>
                <a:spcPts val="0"/>
              </a:spcAft>
              <a:buSzPts val="1500"/>
              <a:buAutoNum type="arabicPeriod"/>
            </a:pPr>
            <a:r>
              <a:rPr lang="en"/>
              <a:t>Click on the ‘Quiz’ tile on the app.</a:t>
            </a:r>
            <a:endParaRPr/>
          </a:p>
          <a:p>
            <a:pPr marL="457200" lvl="0" indent="-323850" algn="l" rtl="0">
              <a:lnSpc>
                <a:spcPct val="150000"/>
              </a:lnSpc>
              <a:spcBef>
                <a:spcPts val="0"/>
              </a:spcBef>
              <a:spcAft>
                <a:spcPts val="0"/>
              </a:spcAft>
              <a:buSzPts val="1500"/>
              <a:buAutoNum type="arabicPeriod"/>
            </a:pPr>
            <a:r>
              <a:rPr lang="en"/>
              <a:t>Enter the session code shown.</a:t>
            </a:r>
            <a:endParaRPr/>
          </a:p>
          <a:p>
            <a:pPr marL="457200" lvl="0" indent="-323850" algn="l" rtl="0">
              <a:lnSpc>
                <a:spcPct val="150000"/>
              </a:lnSpc>
              <a:spcBef>
                <a:spcPts val="0"/>
              </a:spcBef>
              <a:spcAft>
                <a:spcPts val="0"/>
              </a:spcAft>
              <a:buSzPts val="1500"/>
              <a:buAutoNum type="arabicPeriod"/>
            </a:pPr>
            <a:r>
              <a:rPr lang="en"/>
              <a:t>You get 100 points for each correct answer.</a:t>
            </a:r>
            <a:endParaRPr/>
          </a:p>
          <a:p>
            <a:pPr marL="457200" lvl="0" indent="-323850" algn="l" rtl="0">
              <a:lnSpc>
                <a:spcPct val="150000"/>
              </a:lnSpc>
              <a:spcBef>
                <a:spcPts val="0"/>
              </a:spcBef>
              <a:spcAft>
                <a:spcPts val="0"/>
              </a:spcAft>
              <a:buSzPts val="1500"/>
              <a:buAutoNum type="arabicPeriod"/>
            </a:pPr>
            <a:r>
              <a:rPr lang="en"/>
              <a:t>You get 500 bonus points if </a:t>
            </a:r>
            <a:r>
              <a:rPr lang="en" u="sng"/>
              <a:t>ALL</a:t>
            </a:r>
            <a:r>
              <a:rPr lang="en"/>
              <a:t> your answers are correct.</a:t>
            </a:r>
            <a:endParaRPr/>
          </a:p>
          <a:p>
            <a:pPr marL="457200" lvl="0" indent="-323850" algn="l" rtl="0">
              <a:lnSpc>
                <a:spcPct val="150000"/>
              </a:lnSpc>
              <a:spcBef>
                <a:spcPts val="0"/>
              </a:spcBef>
              <a:spcAft>
                <a:spcPts val="0"/>
              </a:spcAft>
              <a:buSzPts val="1500"/>
              <a:buAutoNum type="arabicPeriod"/>
            </a:pPr>
            <a:r>
              <a:rPr lang="en"/>
              <a:t>You have 120 seconds to complete the quiz.</a:t>
            </a:r>
            <a:endParaRPr/>
          </a:p>
          <a:p>
            <a:pPr marL="457200" lvl="0" indent="-323850" algn="l" rtl="0">
              <a:lnSpc>
                <a:spcPct val="150000"/>
              </a:lnSpc>
              <a:spcBef>
                <a:spcPts val="0"/>
              </a:spcBef>
              <a:spcAft>
                <a:spcPts val="0"/>
              </a:spcAft>
              <a:buSzPts val="1500"/>
              <a:buAutoNum type="arabicPeriod"/>
            </a:pPr>
            <a:r>
              <a:rPr lang="en" i="1" u="sng"/>
              <a:t>You can only submit once.</a:t>
            </a:r>
            <a:endParaRPr i="1" u="sng"/>
          </a:p>
        </p:txBody>
      </p:sp>
      <p:sp>
        <p:nvSpPr>
          <p:cNvPr id="2287" name="Google Shape;2287;p230"/>
          <p:cNvSpPr txBox="1">
            <a:spLocks noGrp="1"/>
          </p:cNvSpPr>
          <p:nvPr>
            <p:ph type="body" idx="4"/>
          </p:nvPr>
        </p:nvSpPr>
        <p:spPr>
          <a:xfrm>
            <a:off x="4362225" y="2491544"/>
            <a:ext cx="3717900" cy="957000"/>
          </a:xfrm>
          <a:prstGeom prst="rect">
            <a:avLst/>
          </a:prstGeom>
        </p:spPr>
        <p:txBody>
          <a:bodyPr spcFirstLastPara="1" wrap="square" lIns="0" tIns="0" rIns="0" bIns="0" anchor="t" anchorCtr="0">
            <a:noAutofit/>
          </a:bodyPr>
          <a:lstStyle/>
          <a:p>
            <a:pPr marL="0" lvl="0" indent="0" algn="ctr" rtl="0">
              <a:spcBef>
                <a:spcPts val="400"/>
              </a:spcBef>
              <a:spcAft>
                <a:spcPts val="400"/>
              </a:spcAft>
              <a:buNone/>
            </a:pPr>
            <a:r>
              <a:rPr lang="en-IN" sz="5400" b="1" dirty="0">
                <a:effectLst/>
                <a:latin typeface="Calibri" panose="020F0502020204030204" pitchFamily="34" charset="0"/>
                <a:ea typeface="Times New Roman" panose="02020603050405020304" pitchFamily="18" charset="0"/>
                <a:cs typeface="Times New Roman" panose="02020603050405020304" pitchFamily="18" charset="0"/>
              </a:rPr>
              <a:t>FK8KV</a:t>
            </a:r>
            <a:endParaRPr sz="5200" dirty="0"/>
          </a:p>
        </p:txBody>
      </p:sp>
      <p:sp>
        <p:nvSpPr>
          <p:cNvPr id="2288" name="Google Shape;2288;p230"/>
          <p:cNvSpPr txBox="1">
            <a:spLocks noGrp="1"/>
          </p:cNvSpPr>
          <p:nvPr>
            <p:ph type="body" idx="4"/>
          </p:nvPr>
        </p:nvSpPr>
        <p:spPr>
          <a:xfrm>
            <a:off x="4362225" y="2151546"/>
            <a:ext cx="3717900" cy="327600"/>
          </a:xfrm>
          <a:prstGeom prst="rect">
            <a:avLst/>
          </a:prstGeom>
        </p:spPr>
        <p:txBody>
          <a:bodyPr spcFirstLastPara="1" wrap="square" lIns="0" tIns="0" rIns="0" bIns="0" anchor="t" anchorCtr="0">
            <a:noAutofit/>
          </a:bodyPr>
          <a:lstStyle/>
          <a:p>
            <a:pPr marL="0" lvl="0" indent="0" algn="ctr" rtl="0">
              <a:spcBef>
                <a:spcPts val="400"/>
              </a:spcBef>
              <a:spcAft>
                <a:spcPts val="400"/>
              </a:spcAft>
              <a:buNone/>
            </a:pPr>
            <a:r>
              <a:rPr lang="en" dirty="0">
                <a:solidFill>
                  <a:schemeClr val="accent2"/>
                </a:solidFill>
              </a:rPr>
              <a:t>Session Code</a:t>
            </a:r>
            <a:endParaRPr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1999" name="Google Shape;1999;p204"/>
          <p:cNvSpPr txBox="1">
            <a:spLocks noGrp="1"/>
          </p:cNvSpPr>
          <p:nvPr>
            <p:ph type="title"/>
          </p:nvPr>
        </p:nvSpPr>
        <p:spPr>
          <a:xfrm>
            <a:off x="432169" y="964875"/>
            <a:ext cx="4199100" cy="204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Developer Days 2023</a:t>
            </a:r>
            <a:endParaRPr/>
          </a:p>
        </p:txBody>
      </p:sp>
      <p:sp>
        <p:nvSpPr>
          <p:cNvPr id="2000" name="Google Shape;2000;p204"/>
          <p:cNvSpPr txBox="1">
            <a:spLocks noGrp="1"/>
          </p:cNvSpPr>
          <p:nvPr>
            <p:ph type="subTitle" idx="1"/>
          </p:nvPr>
        </p:nvSpPr>
        <p:spPr>
          <a:xfrm>
            <a:off x="432169" y="3058669"/>
            <a:ext cx="4199100" cy="1104000"/>
          </a:xfrm>
          <a:prstGeom prst="rect">
            <a:avLst/>
          </a:prstGeom>
        </p:spPr>
        <p:txBody>
          <a:bodyPr spcFirstLastPara="1" wrap="square" lIns="0" tIns="0" rIns="0" bIns="0" anchor="t" anchorCtr="0">
            <a:noAutofit/>
          </a:bodyPr>
          <a:lstStyle/>
          <a:p>
            <a:pPr marL="0" lvl="0" indent="0" algn="l" rtl="0">
              <a:spcBef>
                <a:spcPts val="400"/>
              </a:spcBef>
              <a:spcAft>
                <a:spcPts val="400"/>
              </a:spcAft>
              <a:buNone/>
            </a:pPr>
            <a:r>
              <a:rPr lang="en-US" dirty="0"/>
              <a:t>Essential JavaScript for LWC</a:t>
            </a:r>
            <a:endParaRPr dirty="0"/>
          </a:p>
        </p:txBody>
      </p:sp>
      <p:sp>
        <p:nvSpPr>
          <p:cNvPr id="2001" name="Google Shape;2001;p204"/>
          <p:cNvSpPr txBox="1">
            <a:spLocks noGrp="1"/>
          </p:cNvSpPr>
          <p:nvPr>
            <p:ph type="subTitle" idx="4294967295"/>
          </p:nvPr>
        </p:nvSpPr>
        <p:spPr>
          <a:xfrm>
            <a:off x="368199" y="4162800"/>
            <a:ext cx="3542100" cy="500700"/>
          </a:xfrm>
          <a:prstGeom prst="rect">
            <a:avLst/>
          </a:prstGeom>
        </p:spPr>
        <p:txBody>
          <a:bodyPr spcFirstLastPara="1" wrap="square" lIns="68575" tIns="68575" rIns="68575" bIns="68575" anchor="t" anchorCtr="0">
            <a:noAutofit/>
          </a:bodyPr>
          <a:lstStyle/>
          <a:p>
            <a:pPr marL="0" lvl="0" indent="0" algn="l" rtl="0">
              <a:spcBef>
                <a:spcPts val="400"/>
              </a:spcBef>
              <a:spcAft>
                <a:spcPts val="400"/>
              </a:spcAft>
              <a:buNone/>
            </a:pPr>
            <a:r>
              <a:rPr lang="en-US" dirty="0"/>
              <a:t>Promises and Callbacks Simplified</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8" name="Google Shape;2008;p205"/>
          <p:cNvSpPr txBox="1">
            <a:spLocks noGrp="1"/>
          </p:cNvSpPr>
          <p:nvPr>
            <p:ph type="subTitle" idx="4294967295"/>
          </p:nvPr>
        </p:nvSpPr>
        <p:spPr>
          <a:xfrm>
            <a:off x="428725" y="4754558"/>
            <a:ext cx="8286600" cy="167700"/>
          </a:xfrm>
          <a:prstGeom prst="rect">
            <a:avLst/>
          </a:prstGeom>
        </p:spPr>
        <p:txBody>
          <a:bodyPr spcFirstLastPara="1" wrap="square" lIns="68575" tIns="68575" rIns="68575" bIns="68575" anchor="t" anchorCtr="0">
            <a:noAutofit/>
          </a:bodyPr>
          <a:lstStyle/>
          <a:p>
            <a:pPr marL="0" lvl="0" indent="0" algn="l" rtl="0">
              <a:spcBef>
                <a:spcPts val="400"/>
              </a:spcBef>
              <a:spcAft>
                <a:spcPts val="400"/>
              </a:spcAft>
              <a:buNone/>
            </a:pPr>
            <a:r>
              <a:rPr lang="en" sz="800" dirty="0">
                <a:solidFill>
                  <a:schemeClr val="lt2"/>
                </a:solidFill>
              </a:rPr>
              <a:t>Developer Days 2023</a:t>
            </a:r>
            <a:endParaRPr sz="800" dirty="0">
              <a:solidFill>
                <a:schemeClr val="lt2"/>
              </a:solidFill>
            </a:endParaRPr>
          </a:p>
        </p:txBody>
      </p:sp>
      <p:sp>
        <p:nvSpPr>
          <p:cNvPr id="5" name="Title 4">
            <a:extLst>
              <a:ext uri="{FF2B5EF4-FFF2-40B4-BE49-F238E27FC236}">
                <a16:creationId xmlns:a16="http://schemas.microsoft.com/office/drawing/2014/main" id="{8CF1EBD6-9AD4-2CB0-AA15-2BBA5F279F40}"/>
              </a:ext>
            </a:extLst>
          </p:cNvPr>
          <p:cNvSpPr>
            <a:spLocks noGrp="1"/>
          </p:cNvSpPr>
          <p:nvPr>
            <p:ph type="title"/>
          </p:nvPr>
        </p:nvSpPr>
        <p:spPr/>
        <p:txBody>
          <a:bodyPr/>
          <a:lstStyle/>
          <a:p>
            <a:r>
              <a:rPr lang="en-IN" dirty="0"/>
              <a:t>Content</a:t>
            </a:r>
          </a:p>
        </p:txBody>
      </p:sp>
      <p:sp>
        <p:nvSpPr>
          <p:cNvPr id="8" name="Google Shape;2286;p230">
            <a:extLst>
              <a:ext uri="{FF2B5EF4-FFF2-40B4-BE49-F238E27FC236}">
                <a16:creationId xmlns:a16="http://schemas.microsoft.com/office/drawing/2014/main" id="{CCE9B533-CE9B-E41B-8B0F-87E067C9F381}"/>
              </a:ext>
            </a:extLst>
          </p:cNvPr>
          <p:cNvSpPr txBox="1">
            <a:spLocks/>
          </p:cNvSpPr>
          <p:nvPr/>
        </p:nvSpPr>
        <p:spPr>
          <a:xfrm>
            <a:off x="432175" y="1352000"/>
            <a:ext cx="4638055" cy="32361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3350">
              <a:lnSpc>
                <a:spcPct val="150000"/>
              </a:lnSpc>
              <a:spcBef>
                <a:spcPts val="400"/>
              </a:spcBef>
              <a:buSzPts val="1500"/>
            </a:pPr>
            <a:r>
              <a:rPr lang="en-US" sz="1200" dirty="0">
                <a:solidFill>
                  <a:schemeClr val="bg1"/>
                </a:solidFill>
              </a:rPr>
              <a:t>- Arrow function</a:t>
            </a:r>
          </a:p>
          <a:p>
            <a:pPr marL="133350">
              <a:lnSpc>
                <a:spcPct val="150000"/>
              </a:lnSpc>
              <a:spcBef>
                <a:spcPts val="400"/>
              </a:spcBef>
              <a:buSzPts val="1500"/>
            </a:pPr>
            <a:r>
              <a:rPr lang="en-US" sz="1200" dirty="0">
                <a:solidFill>
                  <a:schemeClr val="bg1"/>
                </a:solidFill>
              </a:rPr>
              <a:t>- Arrow function and this</a:t>
            </a:r>
          </a:p>
          <a:p>
            <a:pPr marL="133350">
              <a:lnSpc>
                <a:spcPct val="150000"/>
              </a:lnSpc>
              <a:spcBef>
                <a:spcPts val="400"/>
              </a:spcBef>
              <a:buSzPts val="1500"/>
            </a:pPr>
            <a:r>
              <a:rPr lang="en-US" sz="1200" dirty="0">
                <a:solidFill>
                  <a:schemeClr val="bg1"/>
                </a:solidFill>
              </a:rPr>
              <a:t>- What is call stack</a:t>
            </a:r>
          </a:p>
          <a:p>
            <a:pPr marL="133350">
              <a:lnSpc>
                <a:spcPct val="150000"/>
              </a:lnSpc>
              <a:spcBef>
                <a:spcPts val="400"/>
              </a:spcBef>
              <a:buSzPts val="1500"/>
            </a:pPr>
            <a:r>
              <a:rPr lang="en-US" sz="1200" dirty="0">
                <a:solidFill>
                  <a:schemeClr val="bg1"/>
                </a:solidFill>
              </a:rPr>
              <a:t>- Introduction: callbacks</a:t>
            </a:r>
          </a:p>
          <a:p>
            <a:pPr marL="133350">
              <a:lnSpc>
                <a:spcPct val="150000"/>
              </a:lnSpc>
              <a:spcBef>
                <a:spcPts val="400"/>
              </a:spcBef>
              <a:buSzPts val="1500"/>
            </a:pPr>
            <a:r>
              <a:rPr lang="en-US" sz="1200" dirty="0">
                <a:solidFill>
                  <a:schemeClr val="bg1"/>
                </a:solidFill>
              </a:rPr>
              <a:t>- What is callback hell</a:t>
            </a:r>
          </a:p>
          <a:p>
            <a:pPr marL="133350">
              <a:lnSpc>
                <a:spcPct val="150000"/>
              </a:lnSpc>
              <a:spcBef>
                <a:spcPts val="400"/>
              </a:spcBef>
              <a:buSzPts val="1500"/>
            </a:pPr>
            <a:r>
              <a:rPr lang="en-US" sz="1200" dirty="0">
                <a:solidFill>
                  <a:schemeClr val="bg1"/>
                </a:solidFill>
              </a:rPr>
              <a:t>- The Magic of Promises</a:t>
            </a:r>
          </a:p>
          <a:p>
            <a:pPr marL="133350">
              <a:lnSpc>
                <a:spcPct val="150000"/>
              </a:lnSpc>
              <a:spcBef>
                <a:spcPts val="400"/>
              </a:spcBef>
              <a:buSzPts val="1500"/>
            </a:pPr>
            <a:r>
              <a:rPr lang="en-US" sz="1200" dirty="0">
                <a:solidFill>
                  <a:schemeClr val="bg1"/>
                </a:solidFill>
              </a:rPr>
              <a:t>- Creating our own Promises</a:t>
            </a:r>
          </a:p>
          <a:p>
            <a:pPr marL="133350">
              <a:lnSpc>
                <a:spcPct val="150000"/>
              </a:lnSpc>
              <a:spcBef>
                <a:spcPts val="400"/>
              </a:spcBef>
              <a:buSzPts val="1500"/>
            </a:pPr>
            <a:r>
              <a:rPr lang="en-US" sz="1200" dirty="0">
                <a:solidFill>
                  <a:schemeClr val="bg1"/>
                </a:solidFill>
              </a:rPr>
              <a:t>- Error Handling in Promises</a:t>
            </a:r>
          </a:p>
          <a:p>
            <a:pPr marL="133350">
              <a:lnSpc>
                <a:spcPct val="150000"/>
              </a:lnSpc>
              <a:spcBef>
                <a:spcPts val="400"/>
              </a:spcBef>
              <a:buSzPts val="1500"/>
            </a:pPr>
            <a:r>
              <a:rPr lang="en-US" sz="1200" dirty="0">
                <a:solidFill>
                  <a:schemeClr val="bg1"/>
                </a:solidFill>
              </a:rPr>
              <a:t> - Practical Implementation in LWC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037"/>
        <p:cNvGrpSpPr/>
        <p:nvPr/>
      </p:nvGrpSpPr>
      <p:grpSpPr>
        <a:xfrm>
          <a:off x="0" y="0"/>
          <a:ext cx="0" cy="0"/>
          <a:chOff x="0" y="0"/>
          <a:chExt cx="0" cy="0"/>
        </a:xfrm>
      </p:grpSpPr>
      <p:sp>
        <p:nvSpPr>
          <p:cNvPr id="2038" name="Google Shape;2038;p209"/>
          <p:cNvSpPr txBox="1">
            <a:spLocks noGrp="1"/>
          </p:cNvSpPr>
          <p:nvPr>
            <p:ph type="title"/>
          </p:nvPr>
        </p:nvSpPr>
        <p:spPr>
          <a:xfrm>
            <a:off x="432169" y="49650"/>
            <a:ext cx="7746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Arrow function		</a:t>
            </a:r>
            <a:endParaRPr dirty="0"/>
          </a:p>
        </p:txBody>
      </p:sp>
      <p:sp>
        <p:nvSpPr>
          <p:cNvPr id="2039" name="Google Shape;2039;p209"/>
          <p:cNvSpPr txBox="1">
            <a:spLocks noGrp="1"/>
          </p:cNvSpPr>
          <p:nvPr>
            <p:ph type="subTitle" idx="1"/>
          </p:nvPr>
        </p:nvSpPr>
        <p:spPr>
          <a:xfrm>
            <a:off x="432169" y="1019908"/>
            <a:ext cx="7796700" cy="3686906"/>
          </a:xfrm>
          <a:prstGeom prst="rect">
            <a:avLst/>
          </a:prstGeom>
        </p:spPr>
        <p:txBody>
          <a:bodyPr spcFirstLastPara="1" wrap="square" lIns="0" tIns="0" rIns="0" bIns="0" anchor="t" anchorCtr="0">
            <a:noAutofit/>
          </a:bodyPr>
          <a:lstStyle/>
          <a:p>
            <a:pPr marL="342900" lvl="0" indent="-342900" algn="l" rtl="0">
              <a:spcBef>
                <a:spcPts val="0"/>
              </a:spcBef>
              <a:spcAft>
                <a:spcPts val="200"/>
              </a:spcAft>
              <a:buFont typeface="+mj-lt"/>
              <a:buAutoNum type="arabicPeriod"/>
            </a:pPr>
            <a:r>
              <a:rPr lang="en-US" sz="1600" dirty="0"/>
              <a:t>An arrow function in JavaScript is a concise way to write function expressions. Arrow functions were introduced in ECMAScript 6 (ES6) and provide a more compact syntax compared to traditional function expressions. The primary difference is in the handling of the this keyword.</a:t>
            </a:r>
          </a:p>
          <a:p>
            <a:pPr marL="342900" lvl="0" indent="-342900" algn="l" rtl="0">
              <a:spcBef>
                <a:spcPts val="0"/>
              </a:spcBef>
              <a:spcAft>
                <a:spcPts val="200"/>
              </a:spcAft>
              <a:buFont typeface="+mj-lt"/>
              <a:buAutoNum type="arabicPeriod"/>
            </a:pPr>
            <a:r>
              <a:rPr lang="en-US" sz="1600" dirty="0"/>
              <a:t>In regular (non-arrow) functions in JavaScript have their own ‘this’ context, which is dynamically determined at runtime based on how the function is called. This dynamic behavior can sometimes lead to unexpected results, especially in callback functions or nested functions.</a:t>
            </a:r>
          </a:p>
          <a:p>
            <a:pPr marL="342900" lvl="0" indent="-342900" algn="l" rtl="0">
              <a:spcBef>
                <a:spcPts val="0"/>
              </a:spcBef>
              <a:spcAft>
                <a:spcPts val="200"/>
              </a:spcAft>
              <a:buFont typeface="+mj-lt"/>
              <a:buAutoNum type="arabicPeriod"/>
            </a:pPr>
            <a:r>
              <a:rPr lang="en-US" sz="1600" dirty="0"/>
              <a:t>When Arrow function is called, ‘this’ is not defined by how it is called but rather by the surrounding lexical scope.</a:t>
            </a:r>
          </a:p>
          <a:p>
            <a:pPr marL="342900" lvl="0" indent="-342900" algn="l" rtl="0">
              <a:spcBef>
                <a:spcPts val="0"/>
              </a:spcBef>
              <a:spcAft>
                <a:spcPts val="200"/>
              </a:spcAft>
              <a:buFont typeface="+mj-lt"/>
              <a:buAutoNum type="arabicPeriod"/>
            </a:pPr>
            <a:r>
              <a:rPr lang="en-US" sz="1600" b="0" i="0" dirty="0">
                <a:solidFill>
                  <a:srgbClr val="ECECF1"/>
                </a:solidFill>
                <a:effectLst/>
                <a:latin typeface="Söhne"/>
              </a:rPr>
              <a:t>When we talk about the "surrounding lexical scope" in the context of arrow functions, we are referring to the scope in which the arrow function is defined.</a:t>
            </a:r>
            <a:endParaRPr lang="en-US" sz="1600" dirty="0"/>
          </a:p>
        </p:txBody>
      </p:sp>
      <p:sp>
        <p:nvSpPr>
          <p:cNvPr id="2040" name="Google Shape;2040;p209"/>
          <p:cNvSpPr txBox="1">
            <a:spLocks noGrp="1"/>
          </p:cNvSpPr>
          <p:nvPr>
            <p:ph type="subTitle" idx="4294967295"/>
          </p:nvPr>
        </p:nvSpPr>
        <p:spPr>
          <a:xfrm>
            <a:off x="3270308" y="4758581"/>
            <a:ext cx="5439900" cy="167700"/>
          </a:xfrm>
          <a:prstGeom prst="rect">
            <a:avLst/>
          </a:prstGeom>
        </p:spPr>
        <p:txBody>
          <a:bodyPr spcFirstLastPara="1" wrap="square" lIns="68575" tIns="68575" rIns="68575" bIns="68575" anchor="t" anchorCtr="0">
            <a:noAutofit/>
          </a:bodyPr>
          <a:lstStyle/>
          <a:p>
            <a:pPr marL="0" lvl="0" indent="0" algn="r" rtl="0">
              <a:spcBef>
                <a:spcPts val="400"/>
              </a:spcBef>
              <a:spcAft>
                <a:spcPts val="400"/>
              </a:spcAft>
              <a:buNone/>
            </a:pPr>
            <a:r>
              <a:rPr lang="en" sz="800">
                <a:solidFill>
                  <a:schemeClr val="lt1"/>
                </a:solidFill>
              </a:rPr>
              <a:t>Developer Days 2023</a:t>
            </a:r>
            <a:endParaRPr sz="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210"/>
          <p:cNvSpPr txBox="1">
            <a:spLocks noGrp="1"/>
          </p:cNvSpPr>
          <p:nvPr>
            <p:ph type="subTitle" idx="3"/>
          </p:nvPr>
        </p:nvSpPr>
        <p:spPr>
          <a:xfrm>
            <a:off x="428725" y="4975800"/>
            <a:ext cx="8286600" cy="167700"/>
          </a:xfrm>
          <a:prstGeom prst="rect">
            <a:avLst/>
          </a:prstGeom>
        </p:spPr>
        <p:txBody>
          <a:bodyPr spcFirstLastPara="1" wrap="square" lIns="68575" tIns="68575" rIns="68575" bIns="68575" anchor="b" anchorCtr="0">
            <a:noAutofit/>
          </a:bodyPr>
          <a:lstStyle/>
          <a:p>
            <a:pPr marL="0" lvl="0" indent="0" algn="r" rtl="0">
              <a:spcBef>
                <a:spcPts val="400"/>
              </a:spcBef>
              <a:spcAft>
                <a:spcPts val="400"/>
              </a:spcAft>
              <a:buNone/>
            </a:pPr>
            <a:r>
              <a:rPr lang="en">
                <a:solidFill>
                  <a:schemeClr val="lt1"/>
                </a:solidFill>
              </a:rPr>
              <a:t>Developer Days 2023</a:t>
            </a:r>
            <a:endParaRPr>
              <a:solidFill>
                <a:schemeClr val="lt1"/>
              </a:solidFill>
            </a:endParaRPr>
          </a:p>
        </p:txBody>
      </p:sp>
      <p:sp>
        <p:nvSpPr>
          <p:cNvPr id="2046" name="Google Shape;2046;p210"/>
          <p:cNvSpPr txBox="1">
            <a:spLocks noGrp="1"/>
          </p:cNvSpPr>
          <p:nvPr>
            <p:ph type="title"/>
          </p:nvPr>
        </p:nvSpPr>
        <p:spPr>
          <a:xfrm>
            <a:off x="428740" y="49648"/>
            <a:ext cx="77181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is call stack</a:t>
            </a:r>
            <a:endParaRPr dirty="0"/>
          </a:p>
        </p:txBody>
      </p:sp>
      <p:sp>
        <p:nvSpPr>
          <p:cNvPr id="2047" name="Google Shape;2047;p210"/>
          <p:cNvSpPr txBox="1">
            <a:spLocks noGrp="1"/>
          </p:cNvSpPr>
          <p:nvPr>
            <p:ph type="body" idx="2"/>
          </p:nvPr>
        </p:nvSpPr>
        <p:spPr>
          <a:xfrm>
            <a:off x="428737" y="908538"/>
            <a:ext cx="8286600" cy="3475392"/>
          </a:xfrm>
          <a:prstGeom prst="rect">
            <a:avLst/>
          </a:prstGeom>
        </p:spPr>
        <p:txBody>
          <a:bodyPr spcFirstLastPara="1" wrap="square" lIns="0" tIns="0" rIns="0" bIns="0" anchor="t" anchorCtr="0">
            <a:noAutofit/>
          </a:bodyPr>
          <a:lstStyle/>
          <a:p>
            <a:pPr marL="0" indent="0">
              <a:spcBef>
                <a:spcPts val="500"/>
              </a:spcBef>
              <a:buNone/>
            </a:pPr>
            <a:r>
              <a:rPr lang="en-US" sz="1400" dirty="0">
                <a:solidFill>
                  <a:srgbClr val="59575C"/>
                </a:solidFill>
              </a:rPr>
              <a:t>In JavaScript, the call stack is a mechanism that helps keep track of the execution of function calls in your code.</a:t>
            </a:r>
          </a:p>
          <a:p>
            <a:pPr marL="0" indent="0">
              <a:spcBef>
                <a:spcPts val="500"/>
              </a:spcBef>
              <a:buNone/>
            </a:pPr>
            <a:r>
              <a:rPr lang="en-US" sz="1400" dirty="0">
                <a:solidFill>
                  <a:srgbClr val="59575C"/>
                </a:solidFill>
              </a:rPr>
              <a:t>It's a data structure that operates on a last-in, first-out (LIFO) basis, meaning that the last function that gets added to the stack is the first one to be executed, and the first one added is the last one to be executed.</a:t>
            </a:r>
          </a:p>
          <a:p>
            <a:pPr marL="342900" lvl="0" indent="-342900" algn="l" rtl="0">
              <a:spcBef>
                <a:spcPts val="500"/>
              </a:spcBef>
              <a:spcAft>
                <a:spcPts val="0"/>
              </a:spcAft>
              <a:buFont typeface="+mj-lt"/>
              <a:buAutoNum type="arabicPeriod"/>
            </a:pPr>
            <a:endParaRPr lang="en-US" sz="1400" dirty="0">
              <a:solidFill>
                <a:srgbClr val="59575C"/>
              </a:solidFill>
            </a:endParaRPr>
          </a:p>
          <a:p>
            <a:pPr marL="0" lvl="0" indent="0" algn="l" rtl="0">
              <a:spcBef>
                <a:spcPts val="500"/>
              </a:spcBef>
              <a:spcAft>
                <a:spcPts val="0"/>
              </a:spcAft>
              <a:buNone/>
            </a:pPr>
            <a:r>
              <a:rPr lang="en-US" sz="1400" dirty="0">
                <a:solidFill>
                  <a:srgbClr val="59575C"/>
                </a:solidFill>
              </a:rPr>
              <a:t>Here's a simplified explanation of how the call stack works:</a:t>
            </a:r>
          </a:p>
          <a:p>
            <a:pPr marL="0" lvl="0" indent="0" algn="l" rtl="0">
              <a:spcBef>
                <a:spcPts val="500"/>
              </a:spcBef>
              <a:spcAft>
                <a:spcPts val="0"/>
              </a:spcAft>
              <a:buNone/>
            </a:pPr>
            <a:endParaRPr lang="en-US" sz="1400" dirty="0">
              <a:solidFill>
                <a:srgbClr val="59575C"/>
              </a:solidFill>
            </a:endParaRPr>
          </a:p>
          <a:p>
            <a:pPr marL="342900" lvl="0" indent="-342900" algn="l" rtl="0">
              <a:spcBef>
                <a:spcPts val="500"/>
              </a:spcBef>
              <a:spcAft>
                <a:spcPts val="0"/>
              </a:spcAft>
              <a:buFont typeface="+mj-lt"/>
              <a:buAutoNum type="arabicPeriod"/>
            </a:pPr>
            <a:r>
              <a:rPr lang="en-US" sz="1400" dirty="0">
                <a:solidFill>
                  <a:srgbClr val="59575C"/>
                </a:solidFill>
              </a:rPr>
              <a:t>Function Calls: When your code starts running, the main function (often referred to as the "global" or "top-level" function) is added to the call stack.</a:t>
            </a:r>
          </a:p>
          <a:p>
            <a:pPr marL="342900" lvl="0" indent="-342900" algn="l" rtl="0">
              <a:spcBef>
                <a:spcPts val="500"/>
              </a:spcBef>
              <a:spcAft>
                <a:spcPts val="0"/>
              </a:spcAft>
              <a:buFont typeface="+mj-lt"/>
              <a:buAutoNum type="arabicPeriod"/>
            </a:pPr>
            <a:r>
              <a:rPr lang="en-US" sz="1400" dirty="0">
                <a:solidFill>
                  <a:srgbClr val="59575C"/>
                </a:solidFill>
              </a:rPr>
              <a:t>Function Execution: As your code executes, if a function calls another function, the new function is added to the top of the call stack, and its code begins to execute.</a:t>
            </a:r>
          </a:p>
          <a:p>
            <a:pPr marL="342900" lvl="0" indent="-342900" algn="l" rtl="0">
              <a:spcBef>
                <a:spcPts val="500"/>
              </a:spcBef>
              <a:spcAft>
                <a:spcPts val="0"/>
              </a:spcAft>
              <a:buFont typeface="+mj-lt"/>
              <a:buAutoNum type="arabicPeriod"/>
            </a:pPr>
            <a:r>
              <a:rPr lang="en-US" sz="1400" dirty="0">
                <a:solidFill>
                  <a:srgbClr val="59575C"/>
                </a:solidFill>
              </a:rPr>
              <a:t>Function Completion: When a function completes its execution, it is removed from the call stack, and the control goes back to the function that called it. This process continues until the stack is empty.</a:t>
            </a:r>
            <a:endParaRPr sz="1400" dirty="0">
              <a:solidFill>
                <a:srgbClr val="59575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060"/>
        <p:cNvGrpSpPr/>
        <p:nvPr/>
      </p:nvGrpSpPr>
      <p:grpSpPr>
        <a:xfrm>
          <a:off x="0" y="0"/>
          <a:ext cx="0" cy="0"/>
          <a:chOff x="0" y="0"/>
          <a:chExt cx="0" cy="0"/>
        </a:xfrm>
      </p:grpSpPr>
      <p:sp>
        <p:nvSpPr>
          <p:cNvPr id="2061" name="Google Shape;2061;p212"/>
          <p:cNvSpPr txBox="1">
            <a:spLocks noGrp="1"/>
          </p:cNvSpPr>
          <p:nvPr>
            <p:ph type="title"/>
          </p:nvPr>
        </p:nvSpPr>
        <p:spPr>
          <a:xfrm>
            <a:off x="432169" y="49650"/>
            <a:ext cx="5874846" cy="78924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Understanding JavaScript's Single-Threaded Nature</a:t>
            </a:r>
            <a:endParaRPr dirty="0"/>
          </a:p>
        </p:txBody>
      </p:sp>
      <p:sp>
        <p:nvSpPr>
          <p:cNvPr id="2062" name="Google Shape;2062;p212"/>
          <p:cNvSpPr txBox="1">
            <a:spLocks noGrp="1"/>
          </p:cNvSpPr>
          <p:nvPr>
            <p:ph type="subTitle" idx="1"/>
          </p:nvPr>
        </p:nvSpPr>
        <p:spPr>
          <a:xfrm>
            <a:off x="432169" y="1020601"/>
            <a:ext cx="7796700" cy="3334521"/>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US" sz="1400" dirty="0"/>
              <a:t>JavaScript is a single-threaded, non-blocking programming language. This means that at any given point in time, the JavaScript engine is running at most one line of JavaScript code. The single-threaded nature of JavaScript is often referred to as the "event loop" model.</a:t>
            </a:r>
          </a:p>
          <a:p>
            <a:pPr marL="0" lvl="0" indent="0" algn="l" rtl="0">
              <a:spcBef>
                <a:spcPts val="0"/>
              </a:spcBef>
              <a:spcAft>
                <a:spcPts val="200"/>
              </a:spcAft>
              <a:buNone/>
            </a:pPr>
            <a:endParaRPr lang="en-US" sz="1400" dirty="0"/>
          </a:p>
          <a:p>
            <a:pPr marL="0" lvl="0" indent="0" algn="l" rtl="0">
              <a:spcBef>
                <a:spcPts val="0"/>
              </a:spcBef>
              <a:spcAft>
                <a:spcPts val="200"/>
              </a:spcAft>
              <a:buNone/>
            </a:pPr>
            <a:r>
              <a:rPr lang="en-US" sz="1400" dirty="0"/>
              <a:t>When you make a Web API call that takes a long time, such as a network request that might take 5 or 10 seconds to complete, the traditional behavior of synchronous code would be to block the execution of the program until the operation is complete. However, in a single-threaded, non-blocking environment like JavaScript, blocking the execution for such a long time would freeze the entire application, making it unresponsive.</a:t>
            </a:r>
          </a:p>
          <a:p>
            <a:pPr marL="0" lvl="0" indent="0" algn="l" rtl="0">
              <a:spcBef>
                <a:spcPts val="0"/>
              </a:spcBef>
              <a:spcAft>
                <a:spcPts val="200"/>
              </a:spcAft>
              <a:buNone/>
            </a:pPr>
            <a:endParaRPr lang="en-US" sz="1400" dirty="0"/>
          </a:p>
          <a:p>
            <a:pPr marL="0" lvl="0" indent="0" algn="l" rtl="0">
              <a:spcBef>
                <a:spcPts val="0"/>
              </a:spcBef>
              <a:spcAft>
                <a:spcPts val="200"/>
              </a:spcAft>
              <a:buNone/>
            </a:pPr>
            <a:r>
              <a:rPr lang="en-US" sz="1400" dirty="0"/>
              <a:t>To address this, JavaScript uses an asynchronous programming model. When an asynchronous operation, like a Web API call, is initiated, it doesn't block the execution of the rest of the code. Instead, it continues with the next lines of code, and a callback function is typically provided to be executed once the asynchronous operation is complete.</a:t>
            </a:r>
            <a:endParaRPr sz="1400" dirty="0"/>
          </a:p>
        </p:txBody>
      </p:sp>
      <p:sp>
        <p:nvSpPr>
          <p:cNvPr id="2063" name="Google Shape;2063;p212"/>
          <p:cNvSpPr txBox="1">
            <a:spLocks noGrp="1"/>
          </p:cNvSpPr>
          <p:nvPr>
            <p:ph type="body" idx="4294967295"/>
          </p:nvPr>
        </p:nvSpPr>
        <p:spPr>
          <a:xfrm>
            <a:off x="2558706" y="4728375"/>
            <a:ext cx="6153300" cy="137100"/>
          </a:xfrm>
          <a:prstGeom prst="rect">
            <a:avLst/>
          </a:prstGeom>
        </p:spPr>
        <p:txBody>
          <a:bodyPr spcFirstLastPara="1" wrap="square" lIns="68575" tIns="68575" rIns="68575" bIns="68575" anchor="t" anchorCtr="0">
            <a:noAutofit/>
          </a:bodyPr>
          <a:lstStyle/>
          <a:p>
            <a:pPr marL="0" lvl="0" indent="0" algn="r" rtl="0">
              <a:spcBef>
                <a:spcPts val="400"/>
              </a:spcBef>
              <a:spcAft>
                <a:spcPts val="400"/>
              </a:spcAft>
              <a:buNone/>
            </a:pPr>
            <a:r>
              <a:rPr lang="en" sz="800" dirty="0"/>
              <a:t>Developer Days 2023</a:t>
            </a:r>
            <a:endParaRPr sz="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203"/>
          <p:cNvSpPr txBox="1">
            <a:spLocks noGrp="1"/>
          </p:cNvSpPr>
          <p:nvPr>
            <p:ph type="body" idx="2"/>
          </p:nvPr>
        </p:nvSpPr>
        <p:spPr>
          <a:xfrm>
            <a:off x="428737" y="2870416"/>
            <a:ext cx="2785800" cy="5079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IN" dirty="0"/>
              <a:t>Callbacks</a:t>
            </a:r>
            <a:endParaRPr dirty="0"/>
          </a:p>
        </p:txBody>
      </p:sp>
      <p:sp>
        <p:nvSpPr>
          <p:cNvPr id="1993" name="Google Shape;1993;p203"/>
          <p:cNvSpPr txBox="1">
            <a:spLocks noGrp="1"/>
          </p:cNvSpPr>
          <p:nvPr>
            <p:ph type="title"/>
          </p:nvPr>
        </p:nvSpPr>
        <p:spPr>
          <a:xfrm>
            <a:off x="428737" y="1622162"/>
            <a:ext cx="2785800" cy="122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Introduction		</a:t>
            </a:r>
            <a:endParaRPr dirty="0"/>
          </a:p>
        </p:txBody>
      </p:sp>
      <p:sp>
        <p:nvSpPr>
          <p:cNvPr id="1994" name="Google Shape;1994;p203"/>
          <p:cNvSpPr txBox="1">
            <a:spLocks noGrp="1"/>
          </p:cNvSpPr>
          <p:nvPr>
            <p:ph type="body" idx="1"/>
          </p:nvPr>
        </p:nvSpPr>
        <p:spPr>
          <a:xfrm>
            <a:off x="4775270" y="1365680"/>
            <a:ext cx="4274945" cy="2961561"/>
          </a:xfrm>
          <a:prstGeom prst="rect">
            <a:avLst/>
          </a:prstGeom>
        </p:spPr>
        <p:txBody>
          <a:bodyPr spcFirstLastPara="1" wrap="square" lIns="0" tIns="0" rIns="0" bIns="0" anchor="ctr" anchorCtr="0">
            <a:noAutofit/>
          </a:bodyPr>
          <a:lstStyle/>
          <a:p>
            <a:pPr marL="0" lvl="0" indent="0" algn="l" rtl="0">
              <a:spcBef>
                <a:spcPts val="800"/>
              </a:spcBef>
              <a:spcAft>
                <a:spcPts val="200"/>
              </a:spcAft>
              <a:buNone/>
            </a:pPr>
            <a:r>
              <a:rPr lang="en-US" dirty="0"/>
              <a:t>A callback is a function that is passed as an argument to another function and is intended to be executed after the completion of some asynchronous operation or at a later time. </a:t>
            </a:r>
          </a:p>
          <a:p>
            <a:pPr marL="0" lvl="0" indent="0" algn="l" rtl="0">
              <a:spcBef>
                <a:spcPts val="800"/>
              </a:spcBef>
              <a:spcAft>
                <a:spcPts val="200"/>
              </a:spcAft>
              <a:buNone/>
            </a:pPr>
            <a:r>
              <a:rPr lang="en-US" dirty="0"/>
              <a:t>Callbacks are a fundamental concept in JavaScript, especially when dealing with asynchronous tasks like handling events, making HTTP requests, or working with timers.</a:t>
            </a:r>
          </a:p>
          <a:p>
            <a:pPr marL="0" lvl="0" indent="0" algn="l" rtl="0">
              <a:spcBef>
                <a:spcPts val="800"/>
              </a:spcBef>
              <a:spcAft>
                <a:spcPts val="200"/>
              </a:spcAft>
              <a:buNone/>
            </a:pPr>
            <a:endParaRPr lang="en-US" dirty="0"/>
          </a:p>
          <a:p>
            <a:pPr marL="0" lvl="0" indent="0" algn="l" rtl="0">
              <a:spcBef>
                <a:spcPts val="800"/>
              </a:spcBef>
              <a:spcAft>
                <a:spcPts val="200"/>
              </a:spcAft>
              <a:buNone/>
            </a:pPr>
            <a:r>
              <a:rPr lang="en-IN" dirty="0"/>
              <a:t>http://latentflip.com/loupe/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231"/>
          <p:cNvSpPr txBox="1">
            <a:spLocks noGrp="1"/>
          </p:cNvSpPr>
          <p:nvPr>
            <p:ph type="body" idx="1"/>
          </p:nvPr>
        </p:nvSpPr>
        <p:spPr>
          <a:xfrm>
            <a:off x="428737" y="1018414"/>
            <a:ext cx="8286600" cy="3167700"/>
          </a:xfrm>
          <a:prstGeom prst="rect">
            <a:avLst/>
          </a:prstGeom>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US" dirty="0"/>
              <a:t>A situation in asynchronous JavaScript programming where multiple nested callbacks make the code difficult to read, understand, and maintain. This often occurs when dealing with multiple asynchronous operations or deeply nested logic that relies heavily on callbacks.</a:t>
            </a:r>
          </a:p>
          <a:p>
            <a:pPr marL="0" lvl="0" indent="0" algn="l" rtl="0">
              <a:lnSpc>
                <a:spcPct val="150000"/>
              </a:lnSpc>
              <a:spcBef>
                <a:spcPts val="800"/>
              </a:spcBef>
              <a:spcAft>
                <a:spcPts val="0"/>
              </a:spcAft>
              <a:buNone/>
            </a:pPr>
            <a:endParaRPr lang="en-US" dirty="0"/>
          </a:p>
          <a:p>
            <a:pPr marL="0" lvl="0" indent="0" algn="l" rtl="0">
              <a:lnSpc>
                <a:spcPct val="150000"/>
              </a:lnSpc>
              <a:spcBef>
                <a:spcPts val="800"/>
              </a:spcBef>
              <a:spcAft>
                <a:spcPts val="0"/>
              </a:spcAft>
              <a:buNone/>
            </a:pPr>
            <a:r>
              <a:rPr lang="en-US" dirty="0"/>
              <a:t>To mitigate callback hell, developers have adopted alternative approaches such as Promises and async/await, which provide a more structured and readable way to handle asynchronous code</a:t>
            </a:r>
            <a:endParaRPr dirty="0"/>
          </a:p>
        </p:txBody>
      </p:sp>
      <p:sp>
        <p:nvSpPr>
          <p:cNvPr id="2295" name="Google Shape;2295;p231"/>
          <p:cNvSpPr txBox="1">
            <a:spLocks noGrp="1"/>
          </p:cNvSpPr>
          <p:nvPr>
            <p:ph type="title"/>
          </p:nvPr>
        </p:nvSpPr>
        <p:spPr>
          <a:xfrm>
            <a:off x="428739" y="47625"/>
            <a:ext cx="82860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Callback Hell</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210"/>
          <p:cNvSpPr txBox="1">
            <a:spLocks noGrp="1"/>
          </p:cNvSpPr>
          <p:nvPr>
            <p:ph type="subTitle" idx="3"/>
          </p:nvPr>
        </p:nvSpPr>
        <p:spPr>
          <a:xfrm>
            <a:off x="428725" y="4975800"/>
            <a:ext cx="8286600" cy="167700"/>
          </a:xfrm>
          <a:prstGeom prst="rect">
            <a:avLst/>
          </a:prstGeom>
        </p:spPr>
        <p:txBody>
          <a:bodyPr spcFirstLastPara="1" wrap="square" lIns="68575" tIns="68575" rIns="68575" bIns="68575" anchor="b" anchorCtr="0">
            <a:noAutofit/>
          </a:bodyPr>
          <a:lstStyle/>
          <a:p>
            <a:pPr marL="0" lvl="0" indent="0" algn="r" rtl="0">
              <a:spcBef>
                <a:spcPts val="400"/>
              </a:spcBef>
              <a:spcAft>
                <a:spcPts val="400"/>
              </a:spcAft>
              <a:buNone/>
            </a:pPr>
            <a:r>
              <a:rPr lang="en">
                <a:solidFill>
                  <a:schemeClr val="lt1"/>
                </a:solidFill>
              </a:rPr>
              <a:t>Developer Days 2023</a:t>
            </a:r>
            <a:endParaRPr>
              <a:solidFill>
                <a:schemeClr val="lt1"/>
              </a:solidFill>
            </a:endParaRPr>
          </a:p>
        </p:txBody>
      </p:sp>
      <p:sp>
        <p:nvSpPr>
          <p:cNvPr id="2046" name="Google Shape;2046;p210"/>
          <p:cNvSpPr txBox="1">
            <a:spLocks noGrp="1"/>
          </p:cNvSpPr>
          <p:nvPr>
            <p:ph type="title"/>
          </p:nvPr>
        </p:nvSpPr>
        <p:spPr>
          <a:xfrm>
            <a:off x="428740" y="49648"/>
            <a:ext cx="77181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The magic of Promises</a:t>
            </a:r>
            <a:endParaRPr dirty="0"/>
          </a:p>
        </p:txBody>
      </p:sp>
      <p:sp>
        <p:nvSpPr>
          <p:cNvPr id="2047" name="Google Shape;2047;p210"/>
          <p:cNvSpPr txBox="1">
            <a:spLocks noGrp="1"/>
          </p:cNvSpPr>
          <p:nvPr>
            <p:ph type="body" idx="2"/>
          </p:nvPr>
        </p:nvSpPr>
        <p:spPr>
          <a:xfrm>
            <a:off x="428737" y="908538"/>
            <a:ext cx="8286600" cy="3475392"/>
          </a:xfrm>
          <a:prstGeom prst="rect">
            <a:avLst/>
          </a:prstGeom>
        </p:spPr>
        <p:txBody>
          <a:bodyPr spcFirstLastPara="1" wrap="square" lIns="0" tIns="0" rIns="0" bIns="0" anchor="t" anchorCtr="0">
            <a:noAutofit/>
          </a:bodyPr>
          <a:lstStyle/>
          <a:p>
            <a:pPr marL="0" indent="0">
              <a:spcBef>
                <a:spcPts val="500"/>
              </a:spcBef>
              <a:buNone/>
            </a:pPr>
            <a:r>
              <a:rPr lang="en-US" sz="1400" dirty="0">
                <a:solidFill>
                  <a:srgbClr val="59575C"/>
                </a:solidFill>
              </a:rPr>
              <a:t>A Promises is an object representing the eventual completion or failure of an asynchronous operation</a:t>
            </a:r>
          </a:p>
          <a:p>
            <a:pPr marL="0" indent="0">
              <a:spcBef>
                <a:spcPts val="500"/>
              </a:spcBef>
              <a:buNone/>
            </a:pPr>
            <a:r>
              <a:rPr lang="en-US" sz="1400" dirty="0">
                <a:solidFill>
                  <a:srgbClr val="59575C"/>
                </a:solidFill>
              </a:rPr>
              <a:t>A Promise can be in one of three states:</a:t>
            </a:r>
          </a:p>
          <a:p>
            <a:pPr marL="342900" indent="-342900">
              <a:spcBef>
                <a:spcPts val="500"/>
              </a:spcBef>
              <a:buFont typeface="+mj-lt"/>
              <a:buAutoNum type="arabicPeriod"/>
            </a:pPr>
            <a:r>
              <a:rPr lang="en-US" sz="1400" dirty="0">
                <a:solidFill>
                  <a:srgbClr val="59575C"/>
                </a:solidFill>
              </a:rPr>
              <a:t>Pending: The initial state; the promise is neither fulfilled nor rejected.</a:t>
            </a:r>
          </a:p>
          <a:p>
            <a:pPr marL="342900" indent="-342900">
              <a:spcBef>
                <a:spcPts val="500"/>
              </a:spcBef>
              <a:buFont typeface="+mj-lt"/>
              <a:buAutoNum type="arabicPeriod"/>
            </a:pPr>
            <a:r>
              <a:rPr lang="en-US" sz="1400" dirty="0">
                <a:solidFill>
                  <a:srgbClr val="59575C"/>
                </a:solidFill>
              </a:rPr>
              <a:t>Fulfilled: The operation completed successfully, and the promise has a resulting value.</a:t>
            </a:r>
          </a:p>
          <a:p>
            <a:pPr marL="342900" indent="-342900">
              <a:spcBef>
                <a:spcPts val="500"/>
              </a:spcBef>
              <a:buFont typeface="+mj-lt"/>
              <a:buAutoNum type="arabicPeriod"/>
            </a:pPr>
            <a:r>
              <a:rPr lang="en-US" sz="1400" dirty="0">
                <a:solidFill>
                  <a:srgbClr val="59575C"/>
                </a:solidFill>
              </a:rPr>
              <a:t>Rejected: The operation failed, and the promise has a reason for the failure.</a:t>
            </a:r>
          </a:p>
          <a:p>
            <a:pPr marL="342900" indent="-342900">
              <a:spcBef>
                <a:spcPts val="500"/>
              </a:spcBef>
              <a:buFont typeface="+mj-lt"/>
              <a:buAutoNum type="arabicPeriod"/>
            </a:pPr>
            <a:endParaRPr lang="en-US" sz="1400" dirty="0">
              <a:solidFill>
                <a:srgbClr val="59575C"/>
              </a:solidFill>
            </a:endParaRPr>
          </a:p>
          <a:p>
            <a:pPr marL="0" indent="0">
              <a:spcBef>
                <a:spcPts val="500"/>
              </a:spcBef>
              <a:buNone/>
            </a:pPr>
            <a:r>
              <a:rPr lang="en-US" sz="1400" dirty="0">
                <a:solidFill>
                  <a:srgbClr val="59575C"/>
                </a:solidFill>
              </a:rPr>
              <a:t>Promises have three important methods:</a:t>
            </a:r>
          </a:p>
          <a:p>
            <a:pPr marL="342900" indent="-342900">
              <a:spcBef>
                <a:spcPts val="500"/>
              </a:spcBef>
              <a:buFont typeface="+mj-lt"/>
              <a:buAutoNum type="arabicPeriod"/>
            </a:pPr>
            <a:r>
              <a:rPr lang="en-US" sz="1400" dirty="0">
                <a:solidFill>
                  <a:srgbClr val="59575C"/>
                </a:solidFill>
              </a:rPr>
              <a:t>then(onFulfilled, onRejected): This method is used to handle the eventual fulfillment or rejection of a promise. It takes two optional callback functions: onFulfilled for handling fulfillment and onRejected for handling rejection.</a:t>
            </a:r>
          </a:p>
          <a:p>
            <a:pPr marL="342900" indent="-342900">
              <a:spcBef>
                <a:spcPts val="500"/>
              </a:spcBef>
              <a:buFont typeface="+mj-lt"/>
              <a:buAutoNum type="arabicPeriod"/>
            </a:pPr>
            <a:r>
              <a:rPr lang="en-US" sz="1400" dirty="0">
                <a:solidFill>
                  <a:srgbClr val="59575C"/>
                </a:solidFill>
              </a:rPr>
              <a:t>catch(onRejected): This method is a shorthand for handling only the rejection of a promise. It is equivalent to then(undefined, onRejected).</a:t>
            </a:r>
          </a:p>
          <a:p>
            <a:pPr marL="342900" indent="-342900">
              <a:spcBef>
                <a:spcPts val="500"/>
              </a:spcBef>
              <a:buFont typeface="+mj-lt"/>
              <a:buAutoNum type="arabicPeriod"/>
            </a:pPr>
            <a:r>
              <a:rPr lang="en-US" sz="1400" dirty="0">
                <a:solidFill>
                  <a:srgbClr val="59575C"/>
                </a:solidFill>
              </a:rPr>
              <a:t>finally(onFinally): This method is called when the promise is settled, whether fulfilled or rejected. It allows you to perform cleanup or other actions, regardless of the outcome.</a:t>
            </a:r>
          </a:p>
        </p:txBody>
      </p:sp>
    </p:spTree>
    <p:extLst>
      <p:ext uri="{BB962C8B-B14F-4D97-AF65-F5344CB8AC3E}">
        <p14:creationId xmlns:p14="http://schemas.microsoft.com/office/powerpoint/2010/main" val="18172348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sforce GS Template - 2022">
  <a:themeElements>
    <a:clrScheme name="Custom 4">
      <a:dk1>
        <a:srgbClr val="0B5CAB"/>
      </a:dk1>
      <a:lt1>
        <a:srgbClr val="FFFFFF"/>
      </a:lt1>
      <a:dk2>
        <a:srgbClr val="0D9DDA"/>
      </a:dk2>
      <a:lt2>
        <a:srgbClr val="C9C9C9"/>
      </a:lt2>
      <a:accent1>
        <a:srgbClr val="032D60"/>
      </a:accent1>
      <a:accent2>
        <a:srgbClr val="444444"/>
      </a:accent2>
      <a:accent3>
        <a:srgbClr val="B60554"/>
      </a:accent3>
      <a:accent4>
        <a:srgbClr val="730394"/>
      </a:accent4>
      <a:accent5>
        <a:srgbClr val="06A59A"/>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lesforce GS Template - '23">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1087</TotalTime>
  <Words>1022</Words>
  <Application>Microsoft Office PowerPoint</Application>
  <PresentationFormat>On-screen Show (16:9)</PresentationFormat>
  <Paragraphs>73</Paragraphs>
  <Slides>11</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11</vt:i4>
      </vt:variant>
    </vt:vector>
  </HeadingPairs>
  <TitlesOfParts>
    <vt:vector size="23" baseType="lpstr">
      <vt:lpstr>Salesforce Sans</vt:lpstr>
      <vt:lpstr>Avant Garde Demi SFDC</vt:lpstr>
      <vt:lpstr>Söhne</vt:lpstr>
      <vt:lpstr>Poppins</vt:lpstr>
      <vt:lpstr>Questrial</vt:lpstr>
      <vt:lpstr>Arial</vt:lpstr>
      <vt:lpstr>Calibri</vt:lpstr>
      <vt:lpstr>Poppins SemiBold</vt:lpstr>
      <vt:lpstr>Helvetica Neue</vt:lpstr>
      <vt:lpstr>Simple Light</vt:lpstr>
      <vt:lpstr>Salesforce GS Template - 2022</vt:lpstr>
      <vt:lpstr>Salesforce GS Template - '23</vt:lpstr>
      <vt:lpstr>PowerPoint Presentation</vt:lpstr>
      <vt:lpstr>Developer Days 2023</vt:lpstr>
      <vt:lpstr>Content</vt:lpstr>
      <vt:lpstr>Arrow function  </vt:lpstr>
      <vt:lpstr>What is call stack</vt:lpstr>
      <vt:lpstr>Understanding JavaScript's Single-Threaded Nature</vt:lpstr>
      <vt:lpstr>Introduction  </vt:lpstr>
      <vt:lpstr>Callback Hell</vt:lpstr>
      <vt:lpstr>The magic of Promises</vt:lpstr>
      <vt:lpstr>Quiz and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vishal chaware</cp:lastModifiedBy>
  <cp:revision>19</cp:revision>
  <dcterms:modified xsi:type="dcterms:W3CDTF">2023-11-23T10:00:53Z</dcterms:modified>
</cp:coreProperties>
</file>